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Roboto"/>
      <p:regular r:id="rId61"/>
      <p:bold r:id="rId62"/>
      <p:italic r:id="rId63"/>
      <p:boldItalic r:id="rId64"/>
    </p:embeddedFont>
    <p:embeddedFont>
      <p:font typeface="Bebas Neue"/>
      <p:regular r:id="rId65"/>
    </p:embeddedFont>
    <p:embeddedFont>
      <p:font typeface="Libre Baskerville"/>
      <p:regular r:id="rId66"/>
      <p:bold r:id="rId67"/>
      <p:italic r:id="rId68"/>
      <p:boldItalic r:id="rId69"/>
    </p:embeddedFont>
    <p:embeddedFont>
      <p:font typeface="Leckerli One"/>
      <p:regular r:id="rId70"/>
    </p:embeddedFont>
    <p:embeddedFont>
      <p:font typeface="DM Sans"/>
      <p:regular r:id="rId71"/>
      <p:bold r:id="rId72"/>
      <p:italic r:id="rId73"/>
      <p:boldItalic r:id="rId74"/>
    </p:embeddedFont>
    <p:embeddedFont>
      <p:font typeface="Merriweather"/>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2C131E-21CF-4A98-A642-811CCDEA7FEA}">
  <a:tblStyle styleId="{2B2C131E-21CF-4A98-A642-811CCDEA7F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DMSans-italic.fntdata"/><Relationship Id="rId72" Type="http://schemas.openxmlformats.org/officeDocument/2006/relationships/font" Target="fonts/DMSans-bold.fntdata"/><Relationship Id="rId31" Type="http://schemas.openxmlformats.org/officeDocument/2006/relationships/slide" Target="slides/slide24.xml"/><Relationship Id="rId75" Type="http://schemas.openxmlformats.org/officeDocument/2006/relationships/font" Target="fonts/Merriweather-regular.fntdata"/><Relationship Id="rId30" Type="http://schemas.openxmlformats.org/officeDocument/2006/relationships/slide" Target="slides/slide23.xml"/><Relationship Id="rId74" Type="http://schemas.openxmlformats.org/officeDocument/2006/relationships/font" Target="fonts/DMSans-boldItalic.fntdata"/><Relationship Id="rId33" Type="http://schemas.openxmlformats.org/officeDocument/2006/relationships/slide" Target="slides/slide26.xml"/><Relationship Id="rId77" Type="http://schemas.openxmlformats.org/officeDocument/2006/relationships/font" Target="fonts/Merriweather-italic.fntdata"/><Relationship Id="rId32" Type="http://schemas.openxmlformats.org/officeDocument/2006/relationships/slide" Target="slides/slide25.xml"/><Relationship Id="rId76" Type="http://schemas.openxmlformats.org/officeDocument/2006/relationships/font" Target="fonts/Merriweather-bold.fntdata"/><Relationship Id="rId35" Type="http://schemas.openxmlformats.org/officeDocument/2006/relationships/slide" Target="slides/slide28.xml"/><Relationship Id="rId34" Type="http://schemas.openxmlformats.org/officeDocument/2006/relationships/slide" Target="slides/slide27.xml"/><Relationship Id="rId78" Type="http://schemas.openxmlformats.org/officeDocument/2006/relationships/font" Target="fonts/Merriweather-boldItalic.fntdata"/><Relationship Id="rId71" Type="http://schemas.openxmlformats.org/officeDocument/2006/relationships/font" Target="fonts/DMSans-regular.fntdata"/><Relationship Id="rId70" Type="http://schemas.openxmlformats.org/officeDocument/2006/relationships/font" Target="fonts/LeckerliOne-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3.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5.xml"/><Relationship Id="rId66" Type="http://schemas.openxmlformats.org/officeDocument/2006/relationships/font" Target="fonts/LibreBaskerville-regular.fntdata"/><Relationship Id="rId21" Type="http://schemas.openxmlformats.org/officeDocument/2006/relationships/slide" Target="slides/slide14.xml"/><Relationship Id="rId65" Type="http://schemas.openxmlformats.org/officeDocument/2006/relationships/font" Target="fonts/BebasNeue-regular.fntdata"/><Relationship Id="rId24" Type="http://schemas.openxmlformats.org/officeDocument/2006/relationships/slide" Target="slides/slide17.xml"/><Relationship Id="rId68" Type="http://schemas.openxmlformats.org/officeDocument/2006/relationships/font" Target="fonts/LibreBaskerville-italic.fntdata"/><Relationship Id="rId23" Type="http://schemas.openxmlformats.org/officeDocument/2006/relationships/slide" Target="slides/slide16.xml"/><Relationship Id="rId67" Type="http://schemas.openxmlformats.org/officeDocument/2006/relationships/font" Target="fonts/LibreBaskerville-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LibreBaskerville-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fa74a57cbceafe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fa74a57cbceafe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971b9b4a49_0_3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971b9b4a49_0_3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971b9b4a49_0_3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971b9b4a49_0_3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971b9b4a49_0_3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971b9b4a49_0_3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971b9b4a49_0_3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971b9b4a49_0_3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971b9b4a49_0_3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971b9b4a49_0_3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971b9b4a49_0_3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971b9b4a49_0_3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96e0f5e2a5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396e0f5e2a5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971b9b4a49_0_3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971b9b4a49_0_3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971b9b4a49_0_3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971b9b4a49_0_3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971b9b4a49_0_3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971b9b4a49_0_3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96dee06e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96dee06e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971b9b4a49_0_3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971b9b4a49_0_3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971b9b4a49_0_3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971b9b4a49_0_3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971963f1a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3971963f1a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971b9b4a49_0_3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971b9b4a49_0_3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t>
            </a:r>
            <a:r>
              <a:rPr lang="en" sz="1200">
                <a:solidFill>
                  <a:schemeClr val="dk1"/>
                </a:solidFill>
                <a:latin typeface="DM Sans"/>
                <a:ea typeface="DM Sans"/>
                <a:cs typeface="DM Sans"/>
                <a:sym typeface="DM Sans"/>
              </a:rPr>
              <a:t>Madeleine Villamil</a:t>
            </a:r>
            <a:r>
              <a:rPr lang="en" sz="1200">
                <a:solidFill>
                  <a:schemeClr val="dk1"/>
                </a:solidFill>
                <a:latin typeface="DM Sans"/>
                <a:ea typeface="DM Sans"/>
                <a:cs typeface="DM Sans"/>
                <a:sym typeface="DM Sans"/>
              </a:rPr>
              <a:t>. Logo designed by Madeleine Villamil.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971b9b4a49_0_3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971b9b4a49_0_3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971b9b4a49_0_3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971b9b4a49_0_3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971b9b4a49_0_3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971b9b4a49_0_3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971b9b4a49_0_3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971b9b4a49_0_3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971b9b4a49_0_3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971b9b4a49_0_3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971b9b4a49_0_3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971b9b4a49_0_3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fa74a57cbceafe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fa74a57cbceafe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&amp; Benjamin Xie. Logo designed by Madeleine Villamil.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971b9b4a49_0_3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971b9b4a49_0_3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971b9b4a49_0_3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971b9b4a49_0_3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971b9b4a49_0_3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971b9b4a49_0_3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971b9b4a49_0_3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971b9b4a49_0_3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971b9b4a49_0_3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971b9b4a49_0_3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971b9b4a49_0_3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971b9b4a49_0_3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971b9b4a49_0_3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971b9b4a49_0_3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Madeleine Villamil. Logo designed by Madeleine Villamil.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971963f1ae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971963f1ae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971963f1ae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971963f1ae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Ratios are kinda hard for me to describe so here’s some examples instead</a:t>
            </a:r>
            <a:endParaRPr sz="1200">
              <a:solidFill>
                <a:schemeClr val="dk1"/>
              </a:solidFill>
              <a:latin typeface="DM Sans"/>
              <a:ea typeface="DM Sans"/>
              <a:cs typeface="DM Sans"/>
              <a:sym typeface="DM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3971963f1ae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3971963f1ae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971b9b4a49_0_2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971b9b4a49_0_2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971963f1ae_3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3971963f1ae_3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NY-6.RP.2, NY-7.RP.1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971963f1ae_3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3971963f1ae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971963f1ae_3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3971963f1ae_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3971963f1ae_3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3971963f1ae_3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971a0bb819_7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971a0bb819_7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NY-6.RP.3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3971963f1ae_3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3971963f1ae_3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NY-7.RP.2</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3971963f1ae_3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3971963f1ae_3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NY-7.RP.2</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3971963f1ae_3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3971963f1ae_3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NY-7.RP.2</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3971a0bb819_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3971a0bb819_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NY-6.EE.9</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3971cb640a3_1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3971cb640a3_1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971b9b4a49_0_2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971b9b4a49_0_2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3971cb640a3_1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3971cb640a3_1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3971cb640a3_1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3971cb640a3_1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3971cb640a3_1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3971cb640a3_1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3971b9b4a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3971b9b4a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971b9b4a49_0_2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971b9b4a49_0_2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971b9b4a49_0_2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971b9b4a49_0_2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971b9b4a49_0_3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971b9b4a49_0_3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971b9b4a49_0_3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971b9b4a49_0_3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s://slidesgo.com/" TargetMode="External"/><Relationship Id="rId5" Type="http://schemas.openxmlformats.org/officeDocument/2006/relationships/hyperlink" Target="https://www.flaticon.com/" TargetMode="External"/><Relationship Id="rId6" Type="http://schemas.openxmlformats.org/officeDocument/2006/relationships/hyperlink" Target="https://www.freepik.com/"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3" name="Shape 53"/>
        <p:cNvGrpSpPr/>
        <p:nvPr/>
      </p:nvGrpSpPr>
      <p:grpSpPr>
        <a:xfrm>
          <a:off x="0" y="0"/>
          <a:ext cx="0" cy="0"/>
          <a:chOff x="0" y="0"/>
          <a:chExt cx="0" cy="0"/>
        </a:xfrm>
      </p:grpSpPr>
      <p:pic>
        <p:nvPicPr>
          <p:cNvPr id="54" name="Google Shape;54;p1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55" name="Google Shape;55;p14"/>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56" name="Google Shape;56;p14"/>
          <p:cNvSpPr txBox="1"/>
          <p:nvPr>
            <p:ph type="ctrTitle"/>
          </p:nvPr>
        </p:nvSpPr>
        <p:spPr>
          <a:xfrm>
            <a:off x="4228725" y="1288138"/>
            <a:ext cx="4200900" cy="18507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7" name="Google Shape;57;p14"/>
          <p:cNvSpPr txBox="1"/>
          <p:nvPr>
            <p:ph idx="1" type="subTitle"/>
          </p:nvPr>
        </p:nvSpPr>
        <p:spPr>
          <a:xfrm>
            <a:off x="5562775" y="3062763"/>
            <a:ext cx="2867100" cy="792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8" name="Google Shape;58;p14"/>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59" name="Shape 59"/>
        <p:cNvGrpSpPr/>
        <p:nvPr/>
      </p:nvGrpSpPr>
      <p:grpSpPr>
        <a:xfrm>
          <a:off x="0" y="0"/>
          <a:ext cx="0" cy="0"/>
          <a:chOff x="0" y="0"/>
          <a:chExt cx="0" cy="0"/>
        </a:xfrm>
      </p:grpSpPr>
      <p:pic>
        <p:nvPicPr>
          <p:cNvPr id="60" name="Google Shape;60;p15"/>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61" name="Google Shape;61;p1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714125" y="1572350"/>
            <a:ext cx="3248400" cy="1680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38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63" name="Google Shape;63;p15"/>
          <p:cNvSpPr txBox="1"/>
          <p:nvPr>
            <p:ph idx="2" type="title"/>
          </p:nvPr>
        </p:nvSpPr>
        <p:spPr>
          <a:xfrm>
            <a:off x="714125" y="543950"/>
            <a:ext cx="1429200" cy="87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6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64" name="Google Shape;64;p15"/>
          <p:cNvSpPr txBox="1"/>
          <p:nvPr>
            <p:ph idx="1" type="subTitle"/>
          </p:nvPr>
        </p:nvSpPr>
        <p:spPr>
          <a:xfrm>
            <a:off x="714125" y="3331275"/>
            <a:ext cx="2610300" cy="622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65" name="Shape 65"/>
        <p:cNvGrpSpPr/>
        <p:nvPr/>
      </p:nvGrpSpPr>
      <p:grpSpPr>
        <a:xfrm>
          <a:off x="0" y="0"/>
          <a:ext cx="0" cy="0"/>
          <a:chOff x="0" y="0"/>
          <a:chExt cx="0" cy="0"/>
        </a:xfrm>
      </p:grpSpPr>
      <p:pic>
        <p:nvPicPr>
          <p:cNvPr id="66" name="Google Shape;66;p1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67" name="Google Shape;67;p1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68" name="Google Shape;68;p16"/>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69" name="Google Shape;69;p16"/>
          <p:cNvSpPr txBox="1"/>
          <p:nvPr>
            <p:ph idx="1" type="body"/>
          </p:nvPr>
        </p:nvSpPr>
        <p:spPr>
          <a:xfrm>
            <a:off x="714000" y="1064375"/>
            <a:ext cx="7716000" cy="3543300"/>
          </a:xfrm>
          <a:prstGeom prst="rect">
            <a:avLst/>
          </a:prstGeom>
        </p:spPr>
        <p:txBody>
          <a:bodyPr anchorCtr="0" anchor="t" bIns="91425" lIns="91425" spcFirstLastPara="1" rIns="91425" wrap="square" tIns="91425">
            <a:noAutofit/>
          </a:bodyPr>
          <a:lstStyle>
            <a:lvl1pPr indent="-311150" lvl="0" marL="457200">
              <a:lnSpc>
                <a:spcPct val="100000"/>
              </a:lnSpc>
              <a:spcBef>
                <a:spcPts val="0"/>
              </a:spcBef>
              <a:spcAft>
                <a:spcPts val="0"/>
              </a:spcAft>
              <a:buSzPts val="1300"/>
              <a:buChar char="●"/>
              <a:defRPr sz="1300"/>
            </a:lvl1pPr>
            <a:lvl2pPr indent="-311150" lvl="1" marL="914400">
              <a:spcBef>
                <a:spcPts val="1600"/>
              </a:spcBef>
              <a:spcAft>
                <a:spcPts val="0"/>
              </a:spcAft>
              <a:buSzPts val="1300"/>
              <a:buFont typeface="Roboto Condensed Light"/>
              <a:buChar char="○"/>
              <a:defRPr sz="1300"/>
            </a:lvl2pPr>
            <a:lvl3pPr indent="-311150" lvl="2" marL="1371600">
              <a:spcBef>
                <a:spcPts val="1600"/>
              </a:spcBef>
              <a:spcAft>
                <a:spcPts val="0"/>
              </a:spcAft>
              <a:buSzPts val="1300"/>
              <a:buFont typeface="Roboto Condensed Light"/>
              <a:buChar char="■"/>
              <a:defRPr sz="1300"/>
            </a:lvl3pPr>
            <a:lvl4pPr indent="-311150" lvl="3" marL="1828800">
              <a:spcBef>
                <a:spcPts val="1600"/>
              </a:spcBef>
              <a:spcAft>
                <a:spcPts val="0"/>
              </a:spcAft>
              <a:buSzPts val="1300"/>
              <a:buFont typeface="Roboto Condensed Light"/>
              <a:buChar char="●"/>
              <a:defRPr sz="1300"/>
            </a:lvl4pPr>
            <a:lvl5pPr indent="-311150" lvl="4" marL="2286000">
              <a:spcBef>
                <a:spcPts val="1600"/>
              </a:spcBef>
              <a:spcAft>
                <a:spcPts val="0"/>
              </a:spcAft>
              <a:buSzPts val="1300"/>
              <a:buFont typeface="Roboto Condensed Light"/>
              <a:buChar char="○"/>
              <a:defRPr sz="1300"/>
            </a:lvl5pPr>
            <a:lvl6pPr indent="-311150" lvl="5" marL="2743200">
              <a:spcBef>
                <a:spcPts val="1600"/>
              </a:spcBef>
              <a:spcAft>
                <a:spcPts val="0"/>
              </a:spcAft>
              <a:buSzPts val="1300"/>
              <a:buFont typeface="Roboto Condensed Light"/>
              <a:buChar char="■"/>
              <a:defRPr sz="1300"/>
            </a:lvl6pPr>
            <a:lvl7pPr indent="-311150" lvl="6" marL="3200400">
              <a:spcBef>
                <a:spcPts val="1600"/>
              </a:spcBef>
              <a:spcAft>
                <a:spcPts val="0"/>
              </a:spcAft>
              <a:buSzPts val="1300"/>
              <a:buFont typeface="Roboto Condensed Light"/>
              <a:buChar char="●"/>
              <a:defRPr sz="1300"/>
            </a:lvl7pPr>
            <a:lvl8pPr indent="-311150" lvl="7" marL="3657600">
              <a:spcBef>
                <a:spcPts val="1600"/>
              </a:spcBef>
              <a:spcAft>
                <a:spcPts val="0"/>
              </a:spcAft>
              <a:buSzPts val="1300"/>
              <a:buFont typeface="Roboto Condensed Light"/>
              <a:buChar char="○"/>
              <a:defRPr sz="1300"/>
            </a:lvl8pPr>
            <a:lvl9pPr indent="-311150" lvl="8" marL="4114800">
              <a:spcBef>
                <a:spcPts val="1600"/>
              </a:spcBef>
              <a:spcAft>
                <a:spcPts val="1600"/>
              </a:spcAft>
              <a:buSzPts val="1300"/>
              <a:buFont typeface="Roboto Condensed Light"/>
              <a:buChar char="■"/>
              <a:defRPr sz="1300"/>
            </a:lvl9pPr>
          </a:lstStyle>
          <a:p/>
        </p:txBody>
      </p:sp>
      <p:sp>
        <p:nvSpPr>
          <p:cNvPr id="70" name="Google Shape;70;p16"/>
          <p:cNvSpPr/>
          <p:nvPr/>
        </p:nvSpPr>
        <p:spPr>
          <a:xfrm>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71" name="Shape 71"/>
        <p:cNvGrpSpPr/>
        <p:nvPr/>
      </p:nvGrpSpPr>
      <p:grpSpPr>
        <a:xfrm>
          <a:off x="0" y="0"/>
          <a:ext cx="0" cy="0"/>
          <a:chOff x="0" y="0"/>
          <a:chExt cx="0" cy="0"/>
        </a:xfrm>
      </p:grpSpPr>
      <p:pic>
        <p:nvPicPr>
          <p:cNvPr id="72" name="Google Shape;72;p17"/>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73" name="Google Shape;73;p17"/>
          <p:cNvSpPr txBox="1"/>
          <p:nvPr>
            <p:ph idx="1" type="subTitle"/>
          </p:nvPr>
        </p:nvSpPr>
        <p:spPr>
          <a:xfrm>
            <a:off x="1660981" y="2924247"/>
            <a:ext cx="2377500" cy="713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74" name="Google Shape;74;p17"/>
          <p:cNvSpPr txBox="1"/>
          <p:nvPr>
            <p:ph idx="2" type="subTitle"/>
          </p:nvPr>
        </p:nvSpPr>
        <p:spPr>
          <a:xfrm>
            <a:off x="5105519" y="2924247"/>
            <a:ext cx="2377500" cy="713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75" name="Google Shape;75;p17"/>
          <p:cNvSpPr txBox="1"/>
          <p:nvPr>
            <p:ph type="title"/>
          </p:nvPr>
        </p:nvSpPr>
        <p:spPr>
          <a:xfrm>
            <a:off x="1949731" y="248114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76" name="Google Shape;76;p17"/>
          <p:cNvSpPr txBox="1"/>
          <p:nvPr>
            <p:ph idx="3" type="title"/>
          </p:nvPr>
        </p:nvSpPr>
        <p:spPr>
          <a:xfrm>
            <a:off x="5394269" y="248114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77" name="Google Shape;77;p17"/>
          <p:cNvSpPr txBox="1"/>
          <p:nvPr>
            <p:ph idx="4"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78" name="Google Shape;78;p1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79" name="Shape 79"/>
        <p:cNvGrpSpPr/>
        <p:nvPr/>
      </p:nvGrpSpPr>
      <p:grpSpPr>
        <a:xfrm>
          <a:off x="0" y="0"/>
          <a:ext cx="0" cy="0"/>
          <a:chOff x="0" y="0"/>
          <a:chExt cx="0" cy="0"/>
        </a:xfrm>
      </p:grpSpPr>
      <p:pic>
        <p:nvPicPr>
          <p:cNvPr id="80" name="Google Shape;80;p18"/>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81" name="Google Shape;81;p1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82" name="Google Shape;82;p18"/>
          <p:cNvSpPr txBox="1"/>
          <p:nvPr>
            <p:ph type="title"/>
          </p:nvPr>
        </p:nvSpPr>
        <p:spPr>
          <a:xfrm>
            <a:off x="714125" y="546825"/>
            <a:ext cx="7716000" cy="365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83" name="Google Shape;83;p1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pic>
        <p:nvPicPr>
          <p:cNvPr id="85" name="Google Shape;85;p19"/>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86" name="Google Shape;86;p19"/>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87" name="Google Shape;87;p19"/>
          <p:cNvSpPr txBox="1"/>
          <p:nvPr>
            <p:ph idx="1" type="body"/>
          </p:nvPr>
        </p:nvSpPr>
        <p:spPr>
          <a:xfrm>
            <a:off x="714125" y="1317600"/>
            <a:ext cx="4962900" cy="2508300"/>
          </a:xfrm>
          <a:prstGeom prst="rect">
            <a:avLst/>
          </a:prstGeom>
        </p:spPr>
        <p:txBody>
          <a:bodyPr anchorCtr="0" anchor="ctr" bIns="91425" lIns="91425" spcFirstLastPara="1" rIns="91425" wrap="square" tIns="91425">
            <a:noAutofit/>
          </a:bodyPr>
          <a:lstStyle>
            <a:lvl1pPr indent="-311150" lvl="0" marL="457200">
              <a:lnSpc>
                <a:spcPct val="100000"/>
              </a:lnSpc>
              <a:spcBef>
                <a:spcPts val="0"/>
              </a:spcBef>
              <a:spcAft>
                <a:spcPts val="0"/>
              </a:spcAft>
              <a:buSzPts val="1300"/>
              <a:buChar char="●"/>
              <a:defRPr sz="1400"/>
            </a:lvl1pPr>
            <a:lvl2pPr indent="-311150" lvl="1" marL="914400">
              <a:spcBef>
                <a:spcPts val="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88" name="Google Shape;88;p19"/>
          <p:cNvSpPr txBox="1"/>
          <p:nvPr>
            <p:ph type="title"/>
          </p:nvPr>
        </p:nvSpPr>
        <p:spPr>
          <a:xfrm>
            <a:off x="714125" y="543950"/>
            <a:ext cx="7715700" cy="36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89" name="Google Shape;89;p1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0" name="Shape 90"/>
        <p:cNvGrpSpPr/>
        <p:nvPr/>
      </p:nvGrpSpPr>
      <p:grpSpPr>
        <a:xfrm>
          <a:off x="0" y="0"/>
          <a:ext cx="0" cy="0"/>
          <a:chOff x="0" y="0"/>
          <a:chExt cx="0" cy="0"/>
        </a:xfrm>
      </p:grpSpPr>
      <p:pic>
        <p:nvPicPr>
          <p:cNvPr id="91" name="Google Shape;91;p20"/>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92" name="Google Shape;92;p20"/>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2230800" y="1304550"/>
            <a:ext cx="4682400" cy="253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7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94" name="Shape 94"/>
        <p:cNvGrpSpPr/>
        <p:nvPr/>
      </p:nvGrpSpPr>
      <p:grpSpPr>
        <a:xfrm>
          <a:off x="0" y="0"/>
          <a:ext cx="0" cy="0"/>
          <a:chOff x="0" y="0"/>
          <a:chExt cx="0" cy="0"/>
        </a:xfrm>
      </p:grpSpPr>
      <p:pic>
        <p:nvPicPr>
          <p:cNvPr id="95" name="Google Shape;95;p21"/>
          <p:cNvPicPr preferRelativeResize="0"/>
          <p:nvPr/>
        </p:nvPicPr>
        <p:blipFill>
          <a:blip r:embed="rId2">
            <a:alphaModFix amt="55000"/>
          </a:blip>
          <a:stretch>
            <a:fillRect/>
          </a:stretch>
        </p:blipFill>
        <p:spPr>
          <a:xfrm flipH="1">
            <a:off x="2958360" y="1779725"/>
            <a:ext cx="3227225" cy="3330400"/>
          </a:xfrm>
          <a:prstGeom prst="rect">
            <a:avLst/>
          </a:prstGeom>
          <a:noFill/>
          <a:ln>
            <a:noFill/>
          </a:ln>
        </p:spPr>
      </p:pic>
      <p:sp>
        <p:nvSpPr>
          <p:cNvPr id="96" name="Google Shape;96;p21"/>
          <p:cNvSpPr txBox="1"/>
          <p:nvPr>
            <p:ph type="title"/>
          </p:nvPr>
        </p:nvSpPr>
        <p:spPr>
          <a:xfrm>
            <a:off x="714120" y="1576894"/>
            <a:ext cx="3060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2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97" name="Google Shape;97;p21"/>
          <p:cNvSpPr txBox="1"/>
          <p:nvPr>
            <p:ph idx="2"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98" name="Google Shape;98;p21"/>
          <p:cNvSpPr txBox="1"/>
          <p:nvPr>
            <p:ph idx="1" type="subTitle"/>
          </p:nvPr>
        </p:nvSpPr>
        <p:spPr>
          <a:xfrm>
            <a:off x="714125" y="1995206"/>
            <a:ext cx="2650200" cy="15714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99" name="Google Shape;99;p2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2"/>
          <p:cNvSpPr txBox="1"/>
          <p:nvPr>
            <p:ph type="title"/>
          </p:nvPr>
        </p:nvSpPr>
        <p:spPr>
          <a:xfrm>
            <a:off x="4798375" y="3473350"/>
            <a:ext cx="3631500" cy="1126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2"/>
              </a:buClr>
              <a:buSzPts val="3600"/>
              <a:buNone/>
              <a:defRPr sz="2700">
                <a:solidFill>
                  <a:schemeClr val="lt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102" name="Shape 102"/>
        <p:cNvGrpSpPr/>
        <p:nvPr/>
      </p:nvGrpSpPr>
      <p:grpSpPr>
        <a:xfrm>
          <a:off x="0" y="0"/>
          <a:ext cx="0" cy="0"/>
          <a:chOff x="0" y="0"/>
          <a:chExt cx="0" cy="0"/>
        </a:xfrm>
      </p:grpSpPr>
      <p:pic>
        <p:nvPicPr>
          <p:cNvPr id="103" name="Google Shape;103;p23"/>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04" name="Google Shape;104;p2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3"/>
          <p:cNvSpPr txBox="1"/>
          <p:nvPr>
            <p:ph idx="1" type="body"/>
          </p:nvPr>
        </p:nvSpPr>
        <p:spPr>
          <a:xfrm>
            <a:off x="714150" y="3285213"/>
            <a:ext cx="7715700" cy="363900"/>
          </a:xfrm>
          <a:prstGeom prst="rect">
            <a:avLst/>
          </a:prstGeom>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sz="1700"/>
            </a:lvl1pPr>
            <a:lvl2pPr indent="-342900" lvl="1" marL="914400" algn="ctr">
              <a:spcBef>
                <a:spcPts val="0"/>
              </a:spcBef>
              <a:spcAft>
                <a:spcPts val="0"/>
              </a:spcAft>
              <a:buSzPts val="1800"/>
              <a:buChar char="○"/>
              <a:defRPr/>
            </a:lvl2pPr>
            <a:lvl3pPr indent="-342900" lvl="2" marL="1371600" algn="ctr">
              <a:spcBef>
                <a:spcPts val="1600"/>
              </a:spcBef>
              <a:spcAft>
                <a:spcPts val="0"/>
              </a:spcAft>
              <a:buSzPts val="1800"/>
              <a:buChar char="■"/>
              <a:defRPr/>
            </a:lvl3pPr>
            <a:lvl4pPr indent="-342900" lvl="3" marL="1828800" algn="ctr">
              <a:spcBef>
                <a:spcPts val="1600"/>
              </a:spcBef>
              <a:spcAft>
                <a:spcPts val="0"/>
              </a:spcAft>
              <a:buSzPts val="1800"/>
              <a:buChar char="●"/>
              <a:defRPr/>
            </a:lvl4pPr>
            <a:lvl5pPr indent="-342900" lvl="4" marL="2286000" algn="ctr">
              <a:spcBef>
                <a:spcPts val="1600"/>
              </a:spcBef>
              <a:spcAft>
                <a:spcPts val="0"/>
              </a:spcAft>
              <a:buSzPts val="1800"/>
              <a:buChar char="○"/>
              <a:defRPr/>
            </a:lvl5pPr>
            <a:lvl6pPr indent="-342900" lvl="5" marL="2743200" algn="ctr">
              <a:spcBef>
                <a:spcPts val="1600"/>
              </a:spcBef>
              <a:spcAft>
                <a:spcPts val="0"/>
              </a:spcAft>
              <a:buSzPts val="1800"/>
              <a:buChar char="■"/>
              <a:defRPr/>
            </a:lvl6pPr>
            <a:lvl7pPr indent="-342900" lvl="6" marL="3200400" algn="ctr">
              <a:spcBef>
                <a:spcPts val="1600"/>
              </a:spcBef>
              <a:spcAft>
                <a:spcPts val="0"/>
              </a:spcAft>
              <a:buSzPts val="1800"/>
              <a:buChar char="●"/>
              <a:defRPr/>
            </a:lvl7pPr>
            <a:lvl8pPr indent="-342900" lvl="7" marL="3657600" algn="ctr">
              <a:spcBef>
                <a:spcPts val="1600"/>
              </a:spcBef>
              <a:spcAft>
                <a:spcPts val="0"/>
              </a:spcAft>
              <a:buSzPts val="1800"/>
              <a:buChar char="○"/>
              <a:defRPr/>
            </a:lvl8pPr>
            <a:lvl9pPr indent="-342900" lvl="8" marL="4114800" algn="ctr">
              <a:spcBef>
                <a:spcPts val="1600"/>
              </a:spcBef>
              <a:spcAft>
                <a:spcPts val="1600"/>
              </a:spcAft>
              <a:buSzPts val="1800"/>
              <a:buChar char="■"/>
              <a:defRPr/>
            </a:lvl9pPr>
          </a:lstStyle>
          <a:p/>
        </p:txBody>
      </p:sp>
      <p:sp>
        <p:nvSpPr>
          <p:cNvPr id="106" name="Google Shape;106;p23"/>
          <p:cNvSpPr txBox="1"/>
          <p:nvPr>
            <p:ph hasCustomPrompt="1" type="title"/>
          </p:nvPr>
        </p:nvSpPr>
        <p:spPr>
          <a:xfrm>
            <a:off x="714150" y="1646788"/>
            <a:ext cx="7715700" cy="164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9600"/>
              <a:buNone/>
              <a:defRPr sz="9600"/>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07" name="Shape 10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1">
    <p:bg>
      <p:bgPr>
        <a:solidFill>
          <a:schemeClr val="lt2"/>
        </a:solidFill>
      </p:bgPr>
    </p:bg>
    <p:spTree>
      <p:nvGrpSpPr>
        <p:cNvPr id="108" name="Shape 108"/>
        <p:cNvGrpSpPr/>
        <p:nvPr/>
      </p:nvGrpSpPr>
      <p:grpSpPr>
        <a:xfrm>
          <a:off x="0" y="0"/>
          <a:ext cx="0" cy="0"/>
          <a:chOff x="0" y="0"/>
          <a:chExt cx="0" cy="0"/>
        </a:xfrm>
      </p:grpSpPr>
      <p:pic>
        <p:nvPicPr>
          <p:cNvPr id="109" name="Google Shape;109;p25"/>
          <p:cNvPicPr preferRelativeResize="0"/>
          <p:nvPr/>
        </p:nvPicPr>
        <p:blipFill>
          <a:blip r:embed="rId2">
            <a:alphaModFix amt="55000"/>
          </a:blip>
          <a:stretch>
            <a:fillRect/>
          </a:stretch>
        </p:blipFill>
        <p:spPr>
          <a:xfrm flipH="1">
            <a:off x="5563410" y="758425"/>
            <a:ext cx="3227225" cy="3330400"/>
          </a:xfrm>
          <a:prstGeom prst="rect">
            <a:avLst/>
          </a:prstGeom>
          <a:noFill/>
          <a:ln>
            <a:noFill/>
          </a:ln>
        </p:spPr>
      </p:pic>
      <p:sp>
        <p:nvSpPr>
          <p:cNvPr id="110" name="Google Shape;110;p25"/>
          <p:cNvSpPr txBox="1"/>
          <p:nvPr>
            <p:ph type="title"/>
          </p:nvPr>
        </p:nvSpPr>
        <p:spPr>
          <a:xfrm>
            <a:off x="714120" y="2110294"/>
            <a:ext cx="3060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2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11" name="Google Shape;111;p25"/>
          <p:cNvSpPr txBox="1"/>
          <p:nvPr>
            <p:ph idx="2" type="title"/>
          </p:nvPr>
        </p:nvSpPr>
        <p:spPr>
          <a:xfrm>
            <a:off x="714125" y="570900"/>
            <a:ext cx="5384400" cy="761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12" name="Google Shape;112;p25"/>
          <p:cNvSpPr txBox="1"/>
          <p:nvPr>
            <p:ph idx="1" type="subTitle"/>
          </p:nvPr>
        </p:nvSpPr>
        <p:spPr>
          <a:xfrm>
            <a:off x="714125" y="2178149"/>
            <a:ext cx="2650200" cy="901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lvl1pPr>
            <a:lvl2pPr lvl="1">
              <a:lnSpc>
                <a:spcPct val="100000"/>
              </a:lnSpc>
              <a:spcBef>
                <a:spcPts val="1600"/>
              </a:spcBef>
              <a:spcAft>
                <a:spcPts val="0"/>
              </a:spcAft>
              <a:buNone/>
              <a:defRPr sz="1400"/>
            </a:lvl2pPr>
            <a:lvl3pPr lvl="2">
              <a:lnSpc>
                <a:spcPct val="100000"/>
              </a:lnSpc>
              <a:spcBef>
                <a:spcPts val="1600"/>
              </a:spcBef>
              <a:spcAft>
                <a:spcPts val="0"/>
              </a:spcAft>
              <a:buNone/>
              <a:defRPr sz="1400"/>
            </a:lvl3pPr>
            <a:lvl4pPr lvl="3">
              <a:lnSpc>
                <a:spcPct val="100000"/>
              </a:lnSpc>
              <a:spcBef>
                <a:spcPts val="1600"/>
              </a:spcBef>
              <a:spcAft>
                <a:spcPts val="0"/>
              </a:spcAft>
              <a:buNone/>
              <a:defRPr sz="1400"/>
            </a:lvl4pPr>
            <a:lvl5pPr lvl="4">
              <a:lnSpc>
                <a:spcPct val="100000"/>
              </a:lnSpc>
              <a:spcBef>
                <a:spcPts val="1600"/>
              </a:spcBef>
              <a:spcAft>
                <a:spcPts val="0"/>
              </a:spcAft>
              <a:buNone/>
              <a:defRPr sz="1400"/>
            </a:lvl5pPr>
            <a:lvl6pPr lvl="5">
              <a:lnSpc>
                <a:spcPct val="100000"/>
              </a:lnSpc>
              <a:spcBef>
                <a:spcPts val="1600"/>
              </a:spcBef>
              <a:spcAft>
                <a:spcPts val="0"/>
              </a:spcAft>
              <a:buNone/>
              <a:defRPr sz="1400"/>
            </a:lvl6pPr>
            <a:lvl7pPr lvl="6">
              <a:lnSpc>
                <a:spcPct val="100000"/>
              </a:lnSpc>
              <a:spcBef>
                <a:spcPts val="1600"/>
              </a:spcBef>
              <a:spcAft>
                <a:spcPts val="0"/>
              </a:spcAft>
              <a:buNone/>
              <a:defRPr sz="1400"/>
            </a:lvl7pPr>
            <a:lvl8pPr lvl="7">
              <a:lnSpc>
                <a:spcPct val="100000"/>
              </a:lnSpc>
              <a:spcBef>
                <a:spcPts val="1600"/>
              </a:spcBef>
              <a:spcAft>
                <a:spcPts val="0"/>
              </a:spcAft>
              <a:buNone/>
              <a:defRPr sz="1400"/>
            </a:lvl8pPr>
            <a:lvl9pPr lvl="8">
              <a:lnSpc>
                <a:spcPct val="100000"/>
              </a:lnSpc>
              <a:spcBef>
                <a:spcPts val="1600"/>
              </a:spcBef>
              <a:spcAft>
                <a:spcPts val="1600"/>
              </a:spcAft>
              <a:buNone/>
              <a:defRPr sz="1400"/>
            </a:lvl9pPr>
          </a:lstStyle>
          <a:p/>
        </p:txBody>
      </p:sp>
      <p:sp>
        <p:nvSpPr>
          <p:cNvPr id="113" name="Google Shape;113;p2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SECTION_TITLE_AND_DESCRIPTION_1_1">
    <p:bg>
      <p:bgPr>
        <a:solidFill>
          <a:schemeClr val="lt2"/>
        </a:solidFill>
      </p:bgPr>
    </p:bg>
    <p:spTree>
      <p:nvGrpSpPr>
        <p:cNvPr id="114" name="Shape 114"/>
        <p:cNvGrpSpPr/>
        <p:nvPr/>
      </p:nvGrpSpPr>
      <p:grpSpPr>
        <a:xfrm>
          <a:off x="0" y="0"/>
          <a:ext cx="0" cy="0"/>
          <a:chOff x="0" y="0"/>
          <a:chExt cx="0" cy="0"/>
        </a:xfrm>
      </p:grpSpPr>
      <p:pic>
        <p:nvPicPr>
          <p:cNvPr id="115" name="Google Shape;115;p26"/>
          <p:cNvPicPr preferRelativeResize="0"/>
          <p:nvPr/>
        </p:nvPicPr>
        <p:blipFill>
          <a:blip r:embed="rId2">
            <a:alphaModFix amt="75000"/>
          </a:blip>
          <a:stretch>
            <a:fillRect/>
          </a:stretch>
        </p:blipFill>
        <p:spPr>
          <a:xfrm>
            <a:off x="4350075" y="665212"/>
            <a:ext cx="4078151" cy="3927375"/>
          </a:xfrm>
          <a:prstGeom prst="rect">
            <a:avLst/>
          </a:prstGeom>
          <a:noFill/>
          <a:ln>
            <a:noFill/>
          </a:ln>
        </p:spPr>
      </p:pic>
      <p:pic>
        <p:nvPicPr>
          <p:cNvPr id="116" name="Google Shape;116;p26"/>
          <p:cNvPicPr preferRelativeResize="0"/>
          <p:nvPr/>
        </p:nvPicPr>
        <p:blipFill>
          <a:blip r:embed="rId3">
            <a:alphaModFix amt="55000"/>
          </a:blip>
          <a:stretch>
            <a:fillRect/>
          </a:stretch>
        </p:blipFill>
        <p:spPr>
          <a:xfrm flipH="1">
            <a:off x="490460" y="1223675"/>
            <a:ext cx="3227225" cy="3330400"/>
          </a:xfrm>
          <a:prstGeom prst="rect">
            <a:avLst/>
          </a:prstGeom>
          <a:noFill/>
          <a:ln>
            <a:noFill/>
          </a:ln>
        </p:spPr>
      </p:pic>
      <p:sp>
        <p:nvSpPr>
          <p:cNvPr id="117" name="Google Shape;117;p26"/>
          <p:cNvSpPr txBox="1"/>
          <p:nvPr>
            <p:ph type="title"/>
          </p:nvPr>
        </p:nvSpPr>
        <p:spPr>
          <a:xfrm>
            <a:off x="4552901" y="1696025"/>
            <a:ext cx="3875400" cy="365700"/>
          </a:xfrm>
          <a:prstGeom prst="rect">
            <a:avLst/>
          </a:prstGeom>
          <a:noFill/>
        </p:spPr>
        <p:txBody>
          <a:bodyPr anchorCtr="0" anchor="ctr" bIns="91425" lIns="91425" spcFirstLastPara="1" rIns="91425" wrap="square" tIns="91425">
            <a:noAutofit/>
          </a:bodyPr>
          <a:lstStyle>
            <a:lvl1pPr lvl="0" algn="r">
              <a:spcBef>
                <a:spcPts val="0"/>
              </a:spcBef>
              <a:spcAft>
                <a:spcPts val="0"/>
              </a:spcAft>
              <a:buClr>
                <a:schemeClr val="accent2"/>
              </a:buClr>
              <a:buSzPts val="1800"/>
              <a:buNone/>
              <a:defRPr sz="2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18" name="Google Shape;118;p26"/>
          <p:cNvSpPr txBox="1"/>
          <p:nvPr>
            <p:ph idx="1" type="subTitle"/>
          </p:nvPr>
        </p:nvSpPr>
        <p:spPr>
          <a:xfrm>
            <a:off x="4342325" y="2333775"/>
            <a:ext cx="4087500" cy="156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600"/>
            </a:lvl1pPr>
            <a:lvl2pPr lvl="1" algn="r">
              <a:lnSpc>
                <a:spcPct val="100000"/>
              </a:lnSpc>
              <a:spcBef>
                <a:spcPts val="1600"/>
              </a:spcBef>
              <a:spcAft>
                <a:spcPts val="0"/>
              </a:spcAft>
              <a:buNone/>
              <a:defRPr sz="1600"/>
            </a:lvl2pPr>
            <a:lvl3pPr lvl="2" algn="r">
              <a:lnSpc>
                <a:spcPct val="100000"/>
              </a:lnSpc>
              <a:spcBef>
                <a:spcPts val="1600"/>
              </a:spcBef>
              <a:spcAft>
                <a:spcPts val="0"/>
              </a:spcAft>
              <a:buNone/>
              <a:defRPr sz="1600"/>
            </a:lvl3pPr>
            <a:lvl4pPr lvl="3" algn="r">
              <a:lnSpc>
                <a:spcPct val="100000"/>
              </a:lnSpc>
              <a:spcBef>
                <a:spcPts val="1600"/>
              </a:spcBef>
              <a:spcAft>
                <a:spcPts val="0"/>
              </a:spcAft>
              <a:buNone/>
              <a:defRPr sz="1600"/>
            </a:lvl4pPr>
            <a:lvl5pPr lvl="4" algn="r">
              <a:lnSpc>
                <a:spcPct val="100000"/>
              </a:lnSpc>
              <a:spcBef>
                <a:spcPts val="1600"/>
              </a:spcBef>
              <a:spcAft>
                <a:spcPts val="0"/>
              </a:spcAft>
              <a:buNone/>
              <a:defRPr sz="1600"/>
            </a:lvl5pPr>
            <a:lvl6pPr lvl="5" algn="r">
              <a:lnSpc>
                <a:spcPct val="100000"/>
              </a:lnSpc>
              <a:spcBef>
                <a:spcPts val="1600"/>
              </a:spcBef>
              <a:spcAft>
                <a:spcPts val="0"/>
              </a:spcAft>
              <a:buNone/>
              <a:defRPr sz="1600"/>
            </a:lvl6pPr>
            <a:lvl7pPr lvl="6" algn="r">
              <a:lnSpc>
                <a:spcPct val="100000"/>
              </a:lnSpc>
              <a:spcBef>
                <a:spcPts val="1600"/>
              </a:spcBef>
              <a:spcAft>
                <a:spcPts val="0"/>
              </a:spcAft>
              <a:buNone/>
              <a:defRPr sz="1600"/>
            </a:lvl7pPr>
            <a:lvl8pPr lvl="7" algn="r">
              <a:lnSpc>
                <a:spcPct val="100000"/>
              </a:lnSpc>
              <a:spcBef>
                <a:spcPts val="1600"/>
              </a:spcBef>
              <a:spcAft>
                <a:spcPts val="0"/>
              </a:spcAft>
              <a:buNone/>
              <a:defRPr sz="1600"/>
            </a:lvl8pPr>
            <a:lvl9pPr lvl="8" algn="r">
              <a:lnSpc>
                <a:spcPct val="100000"/>
              </a:lnSpc>
              <a:spcBef>
                <a:spcPts val="1600"/>
              </a:spcBef>
              <a:spcAft>
                <a:spcPts val="1600"/>
              </a:spcAft>
              <a:buNone/>
              <a:defRPr sz="1600"/>
            </a:lvl9pPr>
          </a:lstStyle>
          <a:p/>
        </p:txBody>
      </p:sp>
      <p:sp>
        <p:nvSpPr>
          <p:cNvPr id="119" name="Google Shape;119;p2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txBox="1"/>
          <p:nvPr>
            <p:ph idx="2"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SECTION_TITLE_AND_DESCRIPTION_1_1_1">
    <p:bg>
      <p:bgPr>
        <a:solidFill>
          <a:schemeClr val="lt2"/>
        </a:solidFill>
      </p:bgPr>
    </p:bg>
    <p:spTree>
      <p:nvGrpSpPr>
        <p:cNvPr id="121" name="Shape 121"/>
        <p:cNvGrpSpPr/>
        <p:nvPr/>
      </p:nvGrpSpPr>
      <p:grpSpPr>
        <a:xfrm>
          <a:off x="0" y="0"/>
          <a:ext cx="0" cy="0"/>
          <a:chOff x="0" y="0"/>
          <a:chExt cx="0" cy="0"/>
        </a:xfrm>
      </p:grpSpPr>
      <p:pic>
        <p:nvPicPr>
          <p:cNvPr id="122" name="Google Shape;122;p27"/>
          <p:cNvPicPr preferRelativeResize="0"/>
          <p:nvPr/>
        </p:nvPicPr>
        <p:blipFill>
          <a:blip r:embed="rId2">
            <a:alphaModFix amt="75000"/>
          </a:blip>
          <a:stretch>
            <a:fillRect/>
          </a:stretch>
        </p:blipFill>
        <p:spPr>
          <a:xfrm>
            <a:off x="4350075" y="665212"/>
            <a:ext cx="4078151" cy="3927375"/>
          </a:xfrm>
          <a:prstGeom prst="rect">
            <a:avLst/>
          </a:prstGeom>
          <a:noFill/>
          <a:ln>
            <a:noFill/>
          </a:ln>
        </p:spPr>
      </p:pic>
      <p:pic>
        <p:nvPicPr>
          <p:cNvPr id="123" name="Google Shape;123;p27"/>
          <p:cNvPicPr preferRelativeResize="0"/>
          <p:nvPr/>
        </p:nvPicPr>
        <p:blipFill>
          <a:blip r:embed="rId3">
            <a:alphaModFix amt="55000"/>
          </a:blip>
          <a:stretch>
            <a:fillRect/>
          </a:stretch>
        </p:blipFill>
        <p:spPr>
          <a:xfrm flipH="1">
            <a:off x="490460" y="1223675"/>
            <a:ext cx="3227225" cy="3330400"/>
          </a:xfrm>
          <a:prstGeom prst="rect">
            <a:avLst/>
          </a:prstGeom>
          <a:noFill/>
          <a:ln>
            <a:noFill/>
          </a:ln>
        </p:spPr>
      </p:pic>
      <p:sp>
        <p:nvSpPr>
          <p:cNvPr id="124" name="Google Shape;124;p27"/>
          <p:cNvSpPr txBox="1"/>
          <p:nvPr>
            <p:ph type="title"/>
          </p:nvPr>
        </p:nvSpPr>
        <p:spPr>
          <a:xfrm>
            <a:off x="4960900" y="1453375"/>
            <a:ext cx="3162600" cy="365700"/>
          </a:xfrm>
          <a:prstGeom prst="rect">
            <a:avLst/>
          </a:prstGeom>
          <a:noFill/>
        </p:spPr>
        <p:txBody>
          <a:bodyPr anchorCtr="0" anchor="ctr" bIns="91425" lIns="91425" spcFirstLastPara="1" rIns="91425" wrap="square" tIns="91425">
            <a:noAutofit/>
          </a:bodyPr>
          <a:lstStyle>
            <a:lvl1pPr lvl="0" algn="r">
              <a:spcBef>
                <a:spcPts val="0"/>
              </a:spcBef>
              <a:spcAft>
                <a:spcPts val="0"/>
              </a:spcAft>
              <a:buClr>
                <a:schemeClr val="accent2"/>
              </a:buClr>
              <a:buSzPts val="3000"/>
              <a:buNone/>
              <a:defRPr sz="3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25" name="Google Shape;125;p27"/>
          <p:cNvSpPr txBox="1"/>
          <p:nvPr>
            <p:ph idx="1" type="subTitle"/>
          </p:nvPr>
        </p:nvSpPr>
        <p:spPr>
          <a:xfrm>
            <a:off x="4960900" y="2115375"/>
            <a:ext cx="3162600" cy="12177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600"/>
            </a:lvl1pPr>
            <a:lvl2pPr lvl="1" algn="r">
              <a:lnSpc>
                <a:spcPct val="100000"/>
              </a:lnSpc>
              <a:spcBef>
                <a:spcPts val="1600"/>
              </a:spcBef>
              <a:spcAft>
                <a:spcPts val="0"/>
              </a:spcAft>
              <a:buNone/>
              <a:defRPr sz="1600"/>
            </a:lvl2pPr>
            <a:lvl3pPr lvl="2" algn="r">
              <a:lnSpc>
                <a:spcPct val="100000"/>
              </a:lnSpc>
              <a:spcBef>
                <a:spcPts val="1600"/>
              </a:spcBef>
              <a:spcAft>
                <a:spcPts val="0"/>
              </a:spcAft>
              <a:buNone/>
              <a:defRPr sz="1600"/>
            </a:lvl3pPr>
            <a:lvl4pPr lvl="3" algn="r">
              <a:lnSpc>
                <a:spcPct val="100000"/>
              </a:lnSpc>
              <a:spcBef>
                <a:spcPts val="1600"/>
              </a:spcBef>
              <a:spcAft>
                <a:spcPts val="0"/>
              </a:spcAft>
              <a:buNone/>
              <a:defRPr sz="1600"/>
            </a:lvl4pPr>
            <a:lvl5pPr lvl="4" algn="r">
              <a:lnSpc>
                <a:spcPct val="100000"/>
              </a:lnSpc>
              <a:spcBef>
                <a:spcPts val="1600"/>
              </a:spcBef>
              <a:spcAft>
                <a:spcPts val="0"/>
              </a:spcAft>
              <a:buNone/>
              <a:defRPr sz="1600"/>
            </a:lvl5pPr>
            <a:lvl6pPr lvl="5" algn="r">
              <a:lnSpc>
                <a:spcPct val="100000"/>
              </a:lnSpc>
              <a:spcBef>
                <a:spcPts val="1600"/>
              </a:spcBef>
              <a:spcAft>
                <a:spcPts val="0"/>
              </a:spcAft>
              <a:buNone/>
              <a:defRPr sz="1600"/>
            </a:lvl6pPr>
            <a:lvl7pPr lvl="6" algn="r">
              <a:lnSpc>
                <a:spcPct val="100000"/>
              </a:lnSpc>
              <a:spcBef>
                <a:spcPts val="1600"/>
              </a:spcBef>
              <a:spcAft>
                <a:spcPts val="0"/>
              </a:spcAft>
              <a:buNone/>
              <a:defRPr sz="1600"/>
            </a:lvl7pPr>
            <a:lvl8pPr lvl="7" algn="r">
              <a:lnSpc>
                <a:spcPct val="100000"/>
              </a:lnSpc>
              <a:spcBef>
                <a:spcPts val="1600"/>
              </a:spcBef>
              <a:spcAft>
                <a:spcPts val="0"/>
              </a:spcAft>
              <a:buNone/>
              <a:defRPr sz="1600"/>
            </a:lvl8pPr>
            <a:lvl9pPr lvl="8" algn="r">
              <a:lnSpc>
                <a:spcPct val="100000"/>
              </a:lnSpc>
              <a:spcBef>
                <a:spcPts val="1600"/>
              </a:spcBef>
              <a:spcAft>
                <a:spcPts val="1600"/>
              </a:spcAft>
              <a:buNone/>
              <a:defRPr sz="1600"/>
            </a:lvl9pPr>
          </a:lstStyle>
          <a:p/>
        </p:txBody>
      </p:sp>
      <p:sp>
        <p:nvSpPr>
          <p:cNvPr id="126" name="Google Shape;126;p2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bg>
      <p:bgPr>
        <a:solidFill>
          <a:schemeClr val="lt2"/>
        </a:solidFill>
      </p:bgPr>
    </p:bg>
    <p:spTree>
      <p:nvGrpSpPr>
        <p:cNvPr id="127" name="Shape 127"/>
        <p:cNvGrpSpPr/>
        <p:nvPr/>
      </p:nvGrpSpPr>
      <p:grpSpPr>
        <a:xfrm>
          <a:off x="0" y="0"/>
          <a:ext cx="0" cy="0"/>
          <a:chOff x="0" y="0"/>
          <a:chExt cx="0" cy="0"/>
        </a:xfrm>
      </p:grpSpPr>
      <p:pic>
        <p:nvPicPr>
          <p:cNvPr id="128" name="Google Shape;128;p28"/>
          <p:cNvPicPr preferRelativeResize="0"/>
          <p:nvPr/>
        </p:nvPicPr>
        <p:blipFill>
          <a:blip r:embed="rId2">
            <a:alphaModFix amt="75000"/>
          </a:blip>
          <a:stretch>
            <a:fillRect/>
          </a:stretch>
        </p:blipFill>
        <p:spPr>
          <a:xfrm>
            <a:off x="46875" y="1066325"/>
            <a:ext cx="4078151" cy="3927375"/>
          </a:xfrm>
          <a:prstGeom prst="rect">
            <a:avLst/>
          </a:prstGeom>
          <a:noFill/>
          <a:ln>
            <a:noFill/>
          </a:ln>
        </p:spPr>
      </p:pic>
      <p:pic>
        <p:nvPicPr>
          <p:cNvPr id="129" name="Google Shape;129;p28"/>
          <p:cNvPicPr preferRelativeResize="0"/>
          <p:nvPr/>
        </p:nvPicPr>
        <p:blipFill>
          <a:blip r:embed="rId3">
            <a:alphaModFix amt="55000"/>
          </a:blip>
          <a:stretch>
            <a:fillRect/>
          </a:stretch>
        </p:blipFill>
        <p:spPr>
          <a:xfrm>
            <a:off x="5200997" y="992275"/>
            <a:ext cx="3227225" cy="3330400"/>
          </a:xfrm>
          <a:prstGeom prst="rect">
            <a:avLst/>
          </a:prstGeom>
          <a:noFill/>
          <a:ln>
            <a:noFill/>
          </a:ln>
        </p:spPr>
      </p:pic>
      <p:sp>
        <p:nvSpPr>
          <p:cNvPr id="130" name="Google Shape;130;p2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8"/>
          <p:cNvSpPr txBox="1"/>
          <p:nvPr>
            <p:ph type="title"/>
          </p:nvPr>
        </p:nvSpPr>
        <p:spPr>
          <a:xfrm>
            <a:off x="4875850" y="1974075"/>
            <a:ext cx="3552600" cy="7695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2"/>
              </a:buClr>
              <a:buSzPts val="1800"/>
              <a:buNone/>
              <a:defRPr sz="38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32" name="Google Shape;132;p28"/>
          <p:cNvSpPr txBox="1"/>
          <p:nvPr>
            <p:ph idx="1" type="subTitle"/>
          </p:nvPr>
        </p:nvSpPr>
        <p:spPr>
          <a:xfrm>
            <a:off x="5817925" y="2844988"/>
            <a:ext cx="2610300" cy="6222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600"/>
            </a:lvl1pPr>
            <a:lvl2pPr lvl="1" algn="r">
              <a:lnSpc>
                <a:spcPct val="100000"/>
              </a:lnSpc>
              <a:spcBef>
                <a:spcPts val="0"/>
              </a:spcBef>
              <a:spcAft>
                <a:spcPts val="0"/>
              </a:spcAft>
              <a:buNone/>
              <a:defRPr sz="1600"/>
            </a:lvl2pPr>
            <a:lvl3pPr lvl="2" algn="r">
              <a:lnSpc>
                <a:spcPct val="100000"/>
              </a:lnSpc>
              <a:spcBef>
                <a:spcPts val="0"/>
              </a:spcBef>
              <a:spcAft>
                <a:spcPts val="0"/>
              </a:spcAft>
              <a:buNone/>
              <a:defRPr sz="1600"/>
            </a:lvl3pPr>
            <a:lvl4pPr lvl="3" algn="r">
              <a:lnSpc>
                <a:spcPct val="100000"/>
              </a:lnSpc>
              <a:spcBef>
                <a:spcPts val="0"/>
              </a:spcBef>
              <a:spcAft>
                <a:spcPts val="0"/>
              </a:spcAft>
              <a:buNone/>
              <a:defRPr sz="1600"/>
            </a:lvl4pPr>
            <a:lvl5pPr lvl="4" algn="r">
              <a:lnSpc>
                <a:spcPct val="100000"/>
              </a:lnSpc>
              <a:spcBef>
                <a:spcPts val="0"/>
              </a:spcBef>
              <a:spcAft>
                <a:spcPts val="0"/>
              </a:spcAft>
              <a:buNone/>
              <a:defRPr sz="1600"/>
            </a:lvl5pPr>
            <a:lvl6pPr lvl="5" algn="r">
              <a:lnSpc>
                <a:spcPct val="100000"/>
              </a:lnSpc>
              <a:spcBef>
                <a:spcPts val="0"/>
              </a:spcBef>
              <a:spcAft>
                <a:spcPts val="0"/>
              </a:spcAft>
              <a:buNone/>
              <a:defRPr sz="1600"/>
            </a:lvl6pPr>
            <a:lvl7pPr lvl="6" algn="r">
              <a:lnSpc>
                <a:spcPct val="100000"/>
              </a:lnSpc>
              <a:spcBef>
                <a:spcPts val="0"/>
              </a:spcBef>
              <a:spcAft>
                <a:spcPts val="0"/>
              </a:spcAft>
              <a:buNone/>
              <a:defRPr sz="1600"/>
            </a:lvl7pPr>
            <a:lvl8pPr lvl="7" algn="r">
              <a:lnSpc>
                <a:spcPct val="100000"/>
              </a:lnSpc>
              <a:spcBef>
                <a:spcPts val="0"/>
              </a:spcBef>
              <a:spcAft>
                <a:spcPts val="0"/>
              </a:spcAft>
              <a:buNone/>
              <a:defRPr sz="1600"/>
            </a:lvl8pPr>
            <a:lvl9pPr lvl="8" algn="r">
              <a:lnSpc>
                <a:spcPct val="100000"/>
              </a:lnSpc>
              <a:spcBef>
                <a:spcPts val="0"/>
              </a:spcBef>
              <a:spcAft>
                <a:spcPts val="0"/>
              </a:spcAft>
              <a:buNone/>
              <a:defRPr sz="1600"/>
            </a:lvl9pPr>
          </a:lstStyle>
          <a:p/>
        </p:txBody>
      </p:sp>
      <p:sp>
        <p:nvSpPr>
          <p:cNvPr id="133" name="Google Shape;133;p28"/>
          <p:cNvSpPr txBox="1"/>
          <p:nvPr>
            <p:ph hasCustomPrompt="1" idx="2" type="title"/>
          </p:nvPr>
        </p:nvSpPr>
        <p:spPr>
          <a:xfrm>
            <a:off x="1469350" y="1320513"/>
            <a:ext cx="1878300" cy="105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9600"/>
              <a:buNone/>
              <a:defRPr sz="6000"/>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_1">
    <p:bg>
      <p:bgPr>
        <a:solidFill>
          <a:schemeClr val="lt2"/>
        </a:solidFill>
      </p:bgPr>
    </p:bg>
    <p:spTree>
      <p:nvGrpSpPr>
        <p:cNvPr id="134" name="Shape 134"/>
        <p:cNvGrpSpPr/>
        <p:nvPr/>
      </p:nvGrpSpPr>
      <p:grpSpPr>
        <a:xfrm>
          <a:off x="0" y="0"/>
          <a:ext cx="0" cy="0"/>
          <a:chOff x="0" y="0"/>
          <a:chExt cx="0" cy="0"/>
        </a:xfrm>
      </p:grpSpPr>
      <p:pic>
        <p:nvPicPr>
          <p:cNvPr id="135" name="Google Shape;135;p29"/>
          <p:cNvPicPr preferRelativeResize="0"/>
          <p:nvPr/>
        </p:nvPicPr>
        <p:blipFill>
          <a:blip r:embed="rId2">
            <a:alphaModFix amt="75000"/>
          </a:blip>
          <a:stretch>
            <a:fillRect/>
          </a:stretch>
        </p:blipFill>
        <p:spPr>
          <a:xfrm>
            <a:off x="46875" y="1066325"/>
            <a:ext cx="4078151" cy="3927375"/>
          </a:xfrm>
          <a:prstGeom prst="rect">
            <a:avLst/>
          </a:prstGeom>
          <a:noFill/>
          <a:ln>
            <a:noFill/>
          </a:ln>
        </p:spPr>
      </p:pic>
      <p:pic>
        <p:nvPicPr>
          <p:cNvPr id="136" name="Google Shape;136;p29"/>
          <p:cNvPicPr preferRelativeResize="0"/>
          <p:nvPr/>
        </p:nvPicPr>
        <p:blipFill>
          <a:blip r:embed="rId3">
            <a:alphaModFix amt="55000"/>
          </a:blip>
          <a:stretch>
            <a:fillRect/>
          </a:stretch>
        </p:blipFill>
        <p:spPr>
          <a:xfrm>
            <a:off x="5200997" y="992275"/>
            <a:ext cx="3227225" cy="3330400"/>
          </a:xfrm>
          <a:prstGeom prst="rect">
            <a:avLst/>
          </a:prstGeom>
          <a:noFill/>
          <a:ln>
            <a:noFill/>
          </a:ln>
        </p:spPr>
      </p:pic>
      <p:sp>
        <p:nvSpPr>
          <p:cNvPr id="137" name="Google Shape;137;p2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9"/>
          <p:cNvSpPr txBox="1"/>
          <p:nvPr>
            <p:ph type="title"/>
          </p:nvPr>
        </p:nvSpPr>
        <p:spPr>
          <a:xfrm flipH="1">
            <a:off x="715775" y="1974075"/>
            <a:ext cx="3703500" cy="7695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2"/>
              </a:buClr>
              <a:buSzPts val="1800"/>
              <a:buNone/>
              <a:defRPr sz="38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39" name="Google Shape;139;p29"/>
          <p:cNvSpPr txBox="1"/>
          <p:nvPr>
            <p:ph idx="1" type="subTitle"/>
          </p:nvPr>
        </p:nvSpPr>
        <p:spPr>
          <a:xfrm flipH="1">
            <a:off x="1808975" y="2844988"/>
            <a:ext cx="2610300" cy="6222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600"/>
            </a:lvl1pPr>
            <a:lvl2pPr lvl="1" algn="r">
              <a:lnSpc>
                <a:spcPct val="100000"/>
              </a:lnSpc>
              <a:spcBef>
                <a:spcPts val="0"/>
              </a:spcBef>
              <a:spcAft>
                <a:spcPts val="0"/>
              </a:spcAft>
              <a:buNone/>
              <a:defRPr sz="1600"/>
            </a:lvl2pPr>
            <a:lvl3pPr lvl="2" algn="r">
              <a:lnSpc>
                <a:spcPct val="100000"/>
              </a:lnSpc>
              <a:spcBef>
                <a:spcPts val="0"/>
              </a:spcBef>
              <a:spcAft>
                <a:spcPts val="0"/>
              </a:spcAft>
              <a:buNone/>
              <a:defRPr sz="1600"/>
            </a:lvl3pPr>
            <a:lvl4pPr lvl="3" algn="r">
              <a:lnSpc>
                <a:spcPct val="100000"/>
              </a:lnSpc>
              <a:spcBef>
                <a:spcPts val="0"/>
              </a:spcBef>
              <a:spcAft>
                <a:spcPts val="0"/>
              </a:spcAft>
              <a:buNone/>
              <a:defRPr sz="1600"/>
            </a:lvl4pPr>
            <a:lvl5pPr lvl="4" algn="r">
              <a:lnSpc>
                <a:spcPct val="100000"/>
              </a:lnSpc>
              <a:spcBef>
                <a:spcPts val="0"/>
              </a:spcBef>
              <a:spcAft>
                <a:spcPts val="0"/>
              </a:spcAft>
              <a:buNone/>
              <a:defRPr sz="1600"/>
            </a:lvl5pPr>
            <a:lvl6pPr lvl="5" algn="r">
              <a:lnSpc>
                <a:spcPct val="100000"/>
              </a:lnSpc>
              <a:spcBef>
                <a:spcPts val="0"/>
              </a:spcBef>
              <a:spcAft>
                <a:spcPts val="0"/>
              </a:spcAft>
              <a:buNone/>
              <a:defRPr sz="1600"/>
            </a:lvl6pPr>
            <a:lvl7pPr lvl="6" algn="r">
              <a:lnSpc>
                <a:spcPct val="100000"/>
              </a:lnSpc>
              <a:spcBef>
                <a:spcPts val="0"/>
              </a:spcBef>
              <a:spcAft>
                <a:spcPts val="0"/>
              </a:spcAft>
              <a:buNone/>
              <a:defRPr sz="1600"/>
            </a:lvl7pPr>
            <a:lvl8pPr lvl="7" algn="r">
              <a:lnSpc>
                <a:spcPct val="100000"/>
              </a:lnSpc>
              <a:spcBef>
                <a:spcPts val="0"/>
              </a:spcBef>
              <a:spcAft>
                <a:spcPts val="0"/>
              </a:spcAft>
              <a:buNone/>
              <a:defRPr sz="1600"/>
            </a:lvl8pPr>
            <a:lvl9pPr lvl="8" algn="r">
              <a:lnSpc>
                <a:spcPct val="100000"/>
              </a:lnSpc>
              <a:spcBef>
                <a:spcPts val="0"/>
              </a:spcBef>
              <a:spcAft>
                <a:spcPts val="0"/>
              </a:spcAft>
              <a:buNone/>
              <a:defRPr sz="1600"/>
            </a:lvl9pPr>
          </a:lstStyle>
          <a:p/>
        </p:txBody>
      </p:sp>
      <p:sp>
        <p:nvSpPr>
          <p:cNvPr id="140" name="Google Shape;140;p29"/>
          <p:cNvSpPr txBox="1"/>
          <p:nvPr>
            <p:ph hasCustomPrompt="1" idx="2" type="title"/>
          </p:nvPr>
        </p:nvSpPr>
        <p:spPr>
          <a:xfrm flipH="1">
            <a:off x="5486750" y="1165263"/>
            <a:ext cx="1878300" cy="105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9600"/>
              <a:buNone/>
              <a:defRPr sz="6000"/>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2_1_2">
    <p:bg>
      <p:bgPr>
        <a:solidFill>
          <a:schemeClr val="lt2"/>
        </a:solidFill>
      </p:bgPr>
    </p:bg>
    <p:spTree>
      <p:nvGrpSpPr>
        <p:cNvPr id="141" name="Shape 141"/>
        <p:cNvGrpSpPr/>
        <p:nvPr/>
      </p:nvGrpSpPr>
      <p:grpSpPr>
        <a:xfrm>
          <a:off x="0" y="0"/>
          <a:ext cx="0" cy="0"/>
          <a:chOff x="0" y="0"/>
          <a:chExt cx="0" cy="0"/>
        </a:xfrm>
      </p:grpSpPr>
      <p:pic>
        <p:nvPicPr>
          <p:cNvPr id="142" name="Google Shape;142;p30"/>
          <p:cNvPicPr preferRelativeResize="0"/>
          <p:nvPr/>
        </p:nvPicPr>
        <p:blipFill>
          <a:blip r:embed="rId2">
            <a:alphaModFix amt="75000"/>
          </a:blip>
          <a:stretch>
            <a:fillRect/>
          </a:stretch>
        </p:blipFill>
        <p:spPr>
          <a:xfrm>
            <a:off x="46875" y="1066325"/>
            <a:ext cx="4078151" cy="3927375"/>
          </a:xfrm>
          <a:prstGeom prst="rect">
            <a:avLst/>
          </a:prstGeom>
          <a:noFill/>
          <a:ln>
            <a:noFill/>
          </a:ln>
        </p:spPr>
      </p:pic>
      <p:pic>
        <p:nvPicPr>
          <p:cNvPr id="143" name="Google Shape;143;p30"/>
          <p:cNvPicPr preferRelativeResize="0"/>
          <p:nvPr/>
        </p:nvPicPr>
        <p:blipFill>
          <a:blip r:embed="rId3">
            <a:alphaModFix amt="55000"/>
          </a:blip>
          <a:stretch>
            <a:fillRect/>
          </a:stretch>
        </p:blipFill>
        <p:spPr>
          <a:xfrm>
            <a:off x="5200997" y="992275"/>
            <a:ext cx="3227225" cy="3330400"/>
          </a:xfrm>
          <a:prstGeom prst="rect">
            <a:avLst/>
          </a:prstGeom>
          <a:noFill/>
          <a:ln>
            <a:noFill/>
          </a:ln>
        </p:spPr>
      </p:pic>
      <p:sp>
        <p:nvSpPr>
          <p:cNvPr id="144" name="Google Shape;144;p30"/>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0"/>
          <p:cNvSpPr txBox="1"/>
          <p:nvPr>
            <p:ph type="title"/>
          </p:nvPr>
        </p:nvSpPr>
        <p:spPr>
          <a:xfrm flipH="1">
            <a:off x="715775" y="1974075"/>
            <a:ext cx="3703500" cy="769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38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46" name="Google Shape;146;p30"/>
          <p:cNvSpPr txBox="1"/>
          <p:nvPr>
            <p:ph idx="1" type="subTitle"/>
          </p:nvPr>
        </p:nvSpPr>
        <p:spPr>
          <a:xfrm flipH="1">
            <a:off x="715900" y="2844988"/>
            <a:ext cx="2610300" cy="622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p:txBody>
      </p:sp>
      <p:sp>
        <p:nvSpPr>
          <p:cNvPr id="147" name="Google Shape;147;p30"/>
          <p:cNvSpPr txBox="1"/>
          <p:nvPr>
            <p:ph hasCustomPrompt="1" idx="2" type="title"/>
          </p:nvPr>
        </p:nvSpPr>
        <p:spPr>
          <a:xfrm flipH="1">
            <a:off x="4943825" y="857238"/>
            <a:ext cx="1878300" cy="105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9600"/>
              <a:buNone/>
              <a:defRPr sz="6000"/>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2_1_1">
    <p:bg>
      <p:bgPr>
        <a:solidFill>
          <a:schemeClr val="lt2"/>
        </a:solidFill>
      </p:bgPr>
    </p:bg>
    <p:spTree>
      <p:nvGrpSpPr>
        <p:cNvPr id="148" name="Shape 148"/>
        <p:cNvGrpSpPr/>
        <p:nvPr/>
      </p:nvGrpSpPr>
      <p:grpSpPr>
        <a:xfrm>
          <a:off x="0" y="0"/>
          <a:ext cx="0" cy="0"/>
          <a:chOff x="0" y="0"/>
          <a:chExt cx="0" cy="0"/>
        </a:xfrm>
      </p:grpSpPr>
      <p:pic>
        <p:nvPicPr>
          <p:cNvPr id="149" name="Google Shape;149;p31"/>
          <p:cNvPicPr preferRelativeResize="0"/>
          <p:nvPr/>
        </p:nvPicPr>
        <p:blipFill>
          <a:blip r:embed="rId2">
            <a:alphaModFix amt="75000"/>
          </a:blip>
          <a:stretch>
            <a:fillRect/>
          </a:stretch>
        </p:blipFill>
        <p:spPr>
          <a:xfrm>
            <a:off x="46875" y="1066325"/>
            <a:ext cx="4078151" cy="3927375"/>
          </a:xfrm>
          <a:prstGeom prst="rect">
            <a:avLst/>
          </a:prstGeom>
          <a:noFill/>
          <a:ln>
            <a:noFill/>
          </a:ln>
        </p:spPr>
      </p:pic>
      <p:pic>
        <p:nvPicPr>
          <p:cNvPr id="150" name="Google Shape;150;p31"/>
          <p:cNvPicPr preferRelativeResize="0"/>
          <p:nvPr/>
        </p:nvPicPr>
        <p:blipFill>
          <a:blip r:embed="rId3">
            <a:alphaModFix amt="55000"/>
          </a:blip>
          <a:stretch>
            <a:fillRect/>
          </a:stretch>
        </p:blipFill>
        <p:spPr>
          <a:xfrm>
            <a:off x="5200997" y="992275"/>
            <a:ext cx="3227225" cy="3330400"/>
          </a:xfrm>
          <a:prstGeom prst="rect">
            <a:avLst/>
          </a:prstGeom>
          <a:noFill/>
          <a:ln>
            <a:noFill/>
          </a:ln>
        </p:spPr>
      </p:pic>
      <p:sp>
        <p:nvSpPr>
          <p:cNvPr id="151" name="Google Shape;151;p3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1"/>
          <p:cNvSpPr txBox="1"/>
          <p:nvPr>
            <p:ph type="title"/>
          </p:nvPr>
        </p:nvSpPr>
        <p:spPr>
          <a:xfrm flipH="1">
            <a:off x="715775" y="1974075"/>
            <a:ext cx="3703500" cy="769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38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53" name="Google Shape;153;p31"/>
          <p:cNvSpPr txBox="1"/>
          <p:nvPr>
            <p:ph idx="1" type="subTitle"/>
          </p:nvPr>
        </p:nvSpPr>
        <p:spPr>
          <a:xfrm flipH="1">
            <a:off x="715900" y="2844988"/>
            <a:ext cx="2610300" cy="622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p:txBody>
      </p:sp>
      <p:sp>
        <p:nvSpPr>
          <p:cNvPr id="154" name="Google Shape;154;p31"/>
          <p:cNvSpPr txBox="1"/>
          <p:nvPr>
            <p:ph hasCustomPrompt="1" idx="2" type="title"/>
          </p:nvPr>
        </p:nvSpPr>
        <p:spPr>
          <a:xfrm flipH="1">
            <a:off x="5505800" y="2044938"/>
            <a:ext cx="1878300" cy="105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9600"/>
              <a:buNone/>
              <a:defRPr sz="6000"/>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HEADER_1_2">
    <p:bg>
      <p:bgPr>
        <a:solidFill>
          <a:schemeClr val="lt2"/>
        </a:solidFill>
      </p:bgPr>
    </p:bg>
    <p:spTree>
      <p:nvGrpSpPr>
        <p:cNvPr id="155" name="Shape 155"/>
        <p:cNvGrpSpPr/>
        <p:nvPr/>
      </p:nvGrpSpPr>
      <p:grpSpPr>
        <a:xfrm>
          <a:off x="0" y="0"/>
          <a:ext cx="0" cy="0"/>
          <a:chOff x="0" y="0"/>
          <a:chExt cx="0" cy="0"/>
        </a:xfrm>
      </p:grpSpPr>
      <p:pic>
        <p:nvPicPr>
          <p:cNvPr id="156" name="Google Shape;156;p32"/>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57" name="Google Shape;157;p3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58" name="Google Shape;158;p32"/>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2"/>
          <p:cNvSpPr txBox="1"/>
          <p:nvPr>
            <p:ph type="title"/>
          </p:nvPr>
        </p:nvSpPr>
        <p:spPr>
          <a:xfrm>
            <a:off x="714125" y="544231"/>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60" name="Google Shape;160;p32"/>
          <p:cNvSpPr txBox="1"/>
          <p:nvPr>
            <p:ph idx="1" type="subTitle"/>
          </p:nvPr>
        </p:nvSpPr>
        <p:spPr>
          <a:xfrm>
            <a:off x="3685926" y="2202469"/>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161" name="Google Shape;161;p32"/>
          <p:cNvSpPr txBox="1"/>
          <p:nvPr>
            <p:ph idx="2" type="title"/>
          </p:nvPr>
        </p:nvSpPr>
        <p:spPr>
          <a:xfrm>
            <a:off x="3739626" y="1710681"/>
            <a:ext cx="19116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sz="2000">
                <a:solidFill>
                  <a:schemeClr val="dk2"/>
                </a:solidFill>
              </a:defRPr>
            </a:lvl1pPr>
            <a:lvl2pPr lvl="1" algn="r">
              <a:spcBef>
                <a:spcPts val="0"/>
              </a:spcBef>
              <a:spcAft>
                <a:spcPts val="0"/>
              </a:spcAft>
              <a:buClr>
                <a:schemeClr val="lt1"/>
              </a:buClr>
              <a:buSzPts val="3600"/>
              <a:buNone/>
              <a:defRPr sz="3600">
                <a:solidFill>
                  <a:schemeClr val="lt1"/>
                </a:solidFill>
              </a:defRPr>
            </a:lvl2pPr>
            <a:lvl3pPr lvl="2" algn="r">
              <a:spcBef>
                <a:spcPts val="0"/>
              </a:spcBef>
              <a:spcAft>
                <a:spcPts val="0"/>
              </a:spcAft>
              <a:buClr>
                <a:schemeClr val="lt1"/>
              </a:buClr>
              <a:buSzPts val="3600"/>
              <a:buNone/>
              <a:defRPr sz="3600">
                <a:solidFill>
                  <a:schemeClr val="lt1"/>
                </a:solidFill>
              </a:defRPr>
            </a:lvl3pPr>
            <a:lvl4pPr lvl="3" algn="r">
              <a:spcBef>
                <a:spcPts val="0"/>
              </a:spcBef>
              <a:spcAft>
                <a:spcPts val="0"/>
              </a:spcAft>
              <a:buClr>
                <a:schemeClr val="lt1"/>
              </a:buClr>
              <a:buSzPts val="3600"/>
              <a:buNone/>
              <a:defRPr sz="3600">
                <a:solidFill>
                  <a:schemeClr val="lt1"/>
                </a:solidFill>
              </a:defRPr>
            </a:lvl4pPr>
            <a:lvl5pPr lvl="4" algn="r">
              <a:spcBef>
                <a:spcPts val="0"/>
              </a:spcBef>
              <a:spcAft>
                <a:spcPts val="0"/>
              </a:spcAft>
              <a:buClr>
                <a:schemeClr val="lt1"/>
              </a:buClr>
              <a:buSzPts val="3600"/>
              <a:buNone/>
              <a:defRPr sz="3600">
                <a:solidFill>
                  <a:schemeClr val="lt1"/>
                </a:solidFill>
              </a:defRPr>
            </a:lvl5pPr>
            <a:lvl6pPr lvl="5" algn="r">
              <a:spcBef>
                <a:spcPts val="0"/>
              </a:spcBef>
              <a:spcAft>
                <a:spcPts val="0"/>
              </a:spcAft>
              <a:buClr>
                <a:schemeClr val="lt1"/>
              </a:buClr>
              <a:buSzPts val="3600"/>
              <a:buNone/>
              <a:defRPr sz="3600">
                <a:solidFill>
                  <a:schemeClr val="lt1"/>
                </a:solidFill>
              </a:defRPr>
            </a:lvl6pPr>
            <a:lvl7pPr lvl="6" algn="r">
              <a:spcBef>
                <a:spcPts val="0"/>
              </a:spcBef>
              <a:spcAft>
                <a:spcPts val="0"/>
              </a:spcAft>
              <a:buClr>
                <a:schemeClr val="lt1"/>
              </a:buClr>
              <a:buSzPts val="3600"/>
              <a:buNone/>
              <a:defRPr sz="3600">
                <a:solidFill>
                  <a:schemeClr val="lt1"/>
                </a:solidFill>
              </a:defRPr>
            </a:lvl7pPr>
            <a:lvl8pPr lvl="7" algn="r">
              <a:spcBef>
                <a:spcPts val="0"/>
              </a:spcBef>
              <a:spcAft>
                <a:spcPts val="0"/>
              </a:spcAft>
              <a:buClr>
                <a:schemeClr val="lt1"/>
              </a:buClr>
              <a:buSzPts val="3600"/>
              <a:buNone/>
              <a:defRPr sz="3600">
                <a:solidFill>
                  <a:schemeClr val="lt1"/>
                </a:solidFill>
              </a:defRPr>
            </a:lvl8pPr>
            <a:lvl9pPr lvl="8" algn="r">
              <a:spcBef>
                <a:spcPts val="0"/>
              </a:spcBef>
              <a:spcAft>
                <a:spcPts val="0"/>
              </a:spcAft>
              <a:buClr>
                <a:schemeClr val="lt1"/>
              </a:buClr>
              <a:buSzPts val="3600"/>
              <a:buNone/>
              <a:defRPr sz="3600">
                <a:solidFill>
                  <a:schemeClr val="lt1"/>
                </a:solidFill>
              </a:defRPr>
            </a:lvl9pPr>
          </a:lstStyle>
          <a:p/>
        </p:txBody>
      </p:sp>
      <p:sp>
        <p:nvSpPr>
          <p:cNvPr id="162" name="Google Shape;162;p32"/>
          <p:cNvSpPr txBox="1"/>
          <p:nvPr>
            <p:ph idx="3" type="subTitle"/>
          </p:nvPr>
        </p:nvSpPr>
        <p:spPr>
          <a:xfrm>
            <a:off x="3685926" y="3752919"/>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163" name="Google Shape;163;p32"/>
          <p:cNvSpPr txBox="1"/>
          <p:nvPr>
            <p:ph idx="4" type="title"/>
          </p:nvPr>
        </p:nvSpPr>
        <p:spPr>
          <a:xfrm>
            <a:off x="3739626" y="3257056"/>
            <a:ext cx="19116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sz="2000">
                <a:solidFill>
                  <a:schemeClr val="dk2"/>
                </a:solidFill>
              </a:defRPr>
            </a:lvl1pPr>
            <a:lvl2pPr lvl="1" algn="r">
              <a:spcBef>
                <a:spcPts val="0"/>
              </a:spcBef>
              <a:spcAft>
                <a:spcPts val="0"/>
              </a:spcAft>
              <a:buClr>
                <a:schemeClr val="lt1"/>
              </a:buClr>
              <a:buSzPts val="3600"/>
              <a:buNone/>
              <a:defRPr sz="3600">
                <a:solidFill>
                  <a:schemeClr val="lt1"/>
                </a:solidFill>
              </a:defRPr>
            </a:lvl2pPr>
            <a:lvl3pPr lvl="2" algn="r">
              <a:spcBef>
                <a:spcPts val="0"/>
              </a:spcBef>
              <a:spcAft>
                <a:spcPts val="0"/>
              </a:spcAft>
              <a:buClr>
                <a:schemeClr val="lt1"/>
              </a:buClr>
              <a:buSzPts val="3600"/>
              <a:buNone/>
              <a:defRPr sz="3600">
                <a:solidFill>
                  <a:schemeClr val="lt1"/>
                </a:solidFill>
              </a:defRPr>
            </a:lvl3pPr>
            <a:lvl4pPr lvl="3" algn="r">
              <a:spcBef>
                <a:spcPts val="0"/>
              </a:spcBef>
              <a:spcAft>
                <a:spcPts val="0"/>
              </a:spcAft>
              <a:buClr>
                <a:schemeClr val="lt1"/>
              </a:buClr>
              <a:buSzPts val="3600"/>
              <a:buNone/>
              <a:defRPr sz="3600">
                <a:solidFill>
                  <a:schemeClr val="lt1"/>
                </a:solidFill>
              </a:defRPr>
            </a:lvl4pPr>
            <a:lvl5pPr lvl="4" algn="r">
              <a:spcBef>
                <a:spcPts val="0"/>
              </a:spcBef>
              <a:spcAft>
                <a:spcPts val="0"/>
              </a:spcAft>
              <a:buClr>
                <a:schemeClr val="lt1"/>
              </a:buClr>
              <a:buSzPts val="3600"/>
              <a:buNone/>
              <a:defRPr sz="3600">
                <a:solidFill>
                  <a:schemeClr val="lt1"/>
                </a:solidFill>
              </a:defRPr>
            </a:lvl5pPr>
            <a:lvl6pPr lvl="5" algn="r">
              <a:spcBef>
                <a:spcPts val="0"/>
              </a:spcBef>
              <a:spcAft>
                <a:spcPts val="0"/>
              </a:spcAft>
              <a:buClr>
                <a:schemeClr val="lt1"/>
              </a:buClr>
              <a:buSzPts val="3600"/>
              <a:buNone/>
              <a:defRPr sz="3600">
                <a:solidFill>
                  <a:schemeClr val="lt1"/>
                </a:solidFill>
              </a:defRPr>
            </a:lvl6pPr>
            <a:lvl7pPr lvl="6" algn="r">
              <a:spcBef>
                <a:spcPts val="0"/>
              </a:spcBef>
              <a:spcAft>
                <a:spcPts val="0"/>
              </a:spcAft>
              <a:buClr>
                <a:schemeClr val="lt1"/>
              </a:buClr>
              <a:buSzPts val="3600"/>
              <a:buNone/>
              <a:defRPr sz="3600">
                <a:solidFill>
                  <a:schemeClr val="lt1"/>
                </a:solidFill>
              </a:defRPr>
            </a:lvl7pPr>
            <a:lvl8pPr lvl="7" algn="r">
              <a:spcBef>
                <a:spcPts val="0"/>
              </a:spcBef>
              <a:spcAft>
                <a:spcPts val="0"/>
              </a:spcAft>
              <a:buClr>
                <a:schemeClr val="lt1"/>
              </a:buClr>
              <a:buSzPts val="3600"/>
              <a:buNone/>
              <a:defRPr sz="3600">
                <a:solidFill>
                  <a:schemeClr val="lt1"/>
                </a:solidFill>
              </a:defRPr>
            </a:lvl8pPr>
            <a:lvl9pPr lvl="8" algn="r">
              <a:spcBef>
                <a:spcPts val="0"/>
              </a:spcBef>
              <a:spcAft>
                <a:spcPts val="0"/>
              </a:spcAft>
              <a:buClr>
                <a:schemeClr val="lt1"/>
              </a:buClr>
              <a:buSzPts val="3600"/>
              <a:buNone/>
              <a:defRPr sz="3600">
                <a:solidFill>
                  <a:schemeClr val="lt1"/>
                </a:solidFill>
              </a:defRPr>
            </a:lvl9pPr>
          </a:lstStyle>
          <a:p/>
        </p:txBody>
      </p:sp>
      <p:sp>
        <p:nvSpPr>
          <p:cNvPr id="164" name="Google Shape;164;p32"/>
          <p:cNvSpPr txBox="1"/>
          <p:nvPr>
            <p:ph idx="5" type="subTitle"/>
          </p:nvPr>
        </p:nvSpPr>
        <p:spPr>
          <a:xfrm>
            <a:off x="6132949" y="2202469"/>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165" name="Google Shape;165;p32"/>
          <p:cNvSpPr txBox="1"/>
          <p:nvPr>
            <p:ph idx="6" type="title"/>
          </p:nvPr>
        </p:nvSpPr>
        <p:spPr>
          <a:xfrm>
            <a:off x="6186649" y="1710681"/>
            <a:ext cx="19116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sz="2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66" name="Google Shape;166;p32"/>
          <p:cNvSpPr txBox="1"/>
          <p:nvPr>
            <p:ph idx="7" type="subTitle"/>
          </p:nvPr>
        </p:nvSpPr>
        <p:spPr>
          <a:xfrm>
            <a:off x="6132949" y="3752919"/>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167" name="Google Shape;167;p32"/>
          <p:cNvSpPr txBox="1"/>
          <p:nvPr>
            <p:ph idx="8" type="title"/>
          </p:nvPr>
        </p:nvSpPr>
        <p:spPr>
          <a:xfrm>
            <a:off x="6186649" y="3257056"/>
            <a:ext cx="19116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sz="2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HEADER_1_3">
    <p:bg>
      <p:bgPr>
        <a:solidFill>
          <a:schemeClr val="lt2"/>
        </a:solidFill>
      </p:bgPr>
    </p:bg>
    <p:spTree>
      <p:nvGrpSpPr>
        <p:cNvPr id="168" name="Shape 168"/>
        <p:cNvGrpSpPr/>
        <p:nvPr/>
      </p:nvGrpSpPr>
      <p:grpSpPr>
        <a:xfrm>
          <a:off x="0" y="0"/>
          <a:ext cx="0" cy="0"/>
          <a:chOff x="0" y="0"/>
          <a:chExt cx="0" cy="0"/>
        </a:xfrm>
      </p:grpSpPr>
      <p:pic>
        <p:nvPicPr>
          <p:cNvPr id="169" name="Google Shape;169;p33"/>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70" name="Google Shape;170;p33"/>
          <p:cNvSpPr txBox="1"/>
          <p:nvPr>
            <p:ph idx="1" type="subTitle"/>
          </p:nvPr>
        </p:nvSpPr>
        <p:spPr>
          <a:xfrm>
            <a:off x="1660113" y="208313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71" name="Google Shape;171;p33"/>
          <p:cNvSpPr txBox="1"/>
          <p:nvPr>
            <p:ph type="title"/>
          </p:nvPr>
        </p:nvSpPr>
        <p:spPr>
          <a:xfrm>
            <a:off x="1660127" y="1591375"/>
            <a:ext cx="2169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72" name="Google Shape;172;p33"/>
          <p:cNvSpPr txBox="1"/>
          <p:nvPr>
            <p:ph hasCustomPrompt="1" idx="2" type="title"/>
          </p:nvPr>
        </p:nvSpPr>
        <p:spPr>
          <a:xfrm>
            <a:off x="820488" y="1525213"/>
            <a:ext cx="9126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73" name="Google Shape;173;p33"/>
          <p:cNvSpPr txBox="1"/>
          <p:nvPr>
            <p:ph idx="3" type="subTitle"/>
          </p:nvPr>
        </p:nvSpPr>
        <p:spPr>
          <a:xfrm>
            <a:off x="1660113" y="378598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74" name="Google Shape;174;p33"/>
          <p:cNvSpPr txBox="1"/>
          <p:nvPr>
            <p:ph idx="4" type="title"/>
          </p:nvPr>
        </p:nvSpPr>
        <p:spPr>
          <a:xfrm>
            <a:off x="1660127" y="3290150"/>
            <a:ext cx="2169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75" name="Google Shape;175;p33"/>
          <p:cNvSpPr txBox="1"/>
          <p:nvPr>
            <p:ph hasCustomPrompt="1" idx="5" type="title"/>
          </p:nvPr>
        </p:nvSpPr>
        <p:spPr>
          <a:xfrm>
            <a:off x="818688" y="3223988"/>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76" name="Google Shape;176;p33"/>
          <p:cNvSpPr txBox="1"/>
          <p:nvPr>
            <p:ph idx="6" type="subTitle"/>
          </p:nvPr>
        </p:nvSpPr>
        <p:spPr>
          <a:xfrm>
            <a:off x="5985313" y="208313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77" name="Google Shape;177;p33"/>
          <p:cNvSpPr txBox="1"/>
          <p:nvPr>
            <p:ph idx="7" type="title"/>
          </p:nvPr>
        </p:nvSpPr>
        <p:spPr>
          <a:xfrm>
            <a:off x="5985327" y="1591375"/>
            <a:ext cx="2169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78" name="Google Shape;178;p33"/>
          <p:cNvSpPr txBox="1"/>
          <p:nvPr>
            <p:ph hasCustomPrompt="1" idx="8" type="title"/>
          </p:nvPr>
        </p:nvSpPr>
        <p:spPr>
          <a:xfrm>
            <a:off x="5130913" y="1525213"/>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79" name="Google Shape;179;p33"/>
          <p:cNvSpPr txBox="1"/>
          <p:nvPr>
            <p:ph idx="9" type="subTitle"/>
          </p:nvPr>
        </p:nvSpPr>
        <p:spPr>
          <a:xfrm>
            <a:off x="5985313" y="378598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80" name="Google Shape;180;p33"/>
          <p:cNvSpPr txBox="1"/>
          <p:nvPr>
            <p:ph idx="13" type="title"/>
          </p:nvPr>
        </p:nvSpPr>
        <p:spPr>
          <a:xfrm>
            <a:off x="5985327" y="3290150"/>
            <a:ext cx="2169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1" name="Google Shape;181;p33"/>
          <p:cNvSpPr txBox="1"/>
          <p:nvPr>
            <p:ph hasCustomPrompt="1" idx="14" type="title"/>
          </p:nvPr>
        </p:nvSpPr>
        <p:spPr>
          <a:xfrm>
            <a:off x="5130913" y="3223988"/>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82" name="Google Shape;182;p33"/>
          <p:cNvSpPr txBox="1"/>
          <p:nvPr>
            <p:ph idx="15"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b="1" sz="3000">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3" name="Google Shape;183;p3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SECTION_HEADER_1_3_2">
    <p:bg>
      <p:bgPr>
        <a:solidFill>
          <a:schemeClr val="lt2"/>
        </a:solidFill>
      </p:bgPr>
    </p:bg>
    <p:spTree>
      <p:nvGrpSpPr>
        <p:cNvPr id="184" name="Shape 184"/>
        <p:cNvGrpSpPr/>
        <p:nvPr/>
      </p:nvGrpSpPr>
      <p:grpSpPr>
        <a:xfrm>
          <a:off x="0" y="0"/>
          <a:ext cx="0" cy="0"/>
          <a:chOff x="0" y="0"/>
          <a:chExt cx="0" cy="0"/>
        </a:xfrm>
      </p:grpSpPr>
      <p:sp>
        <p:nvSpPr>
          <p:cNvPr id="185" name="Google Shape;185;p34"/>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34"/>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87" name="Google Shape;187;p34"/>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88" name="Google Shape;188;p34"/>
          <p:cNvSpPr txBox="1"/>
          <p:nvPr>
            <p:ph idx="1" type="subTitle"/>
          </p:nvPr>
        </p:nvSpPr>
        <p:spPr>
          <a:xfrm>
            <a:off x="714113" y="223553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89" name="Google Shape;189;p34"/>
          <p:cNvSpPr txBox="1"/>
          <p:nvPr>
            <p:ph type="title"/>
          </p:nvPr>
        </p:nvSpPr>
        <p:spPr>
          <a:xfrm>
            <a:off x="714125" y="1743775"/>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90" name="Google Shape;190;p34"/>
          <p:cNvSpPr txBox="1"/>
          <p:nvPr>
            <p:ph hasCustomPrompt="1" idx="2" type="title"/>
          </p:nvPr>
        </p:nvSpPr>
        <p:spPr>
          <a:xfrm>
            <a:off x="705313" y="1245763"/>
            <a:ext cx="912600" cy="498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91" name="Google Shape;191;p34"/>
          <p:cNvSpPr txBox="1"/>
          <p:nvPr>
            <p:ph idx="3" type="subTitle"/>
          </p:nvPr>
        </p:nvSpPr>
        <p:spPr>
          <a:xfrm>
            <a:off x="714113" y="3938388"/>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192" name="Google Shape;192;p34"/>
          <p:cNvSpPr txBox="1"/>
          <p:nvPr>
            <p:ph idx="4" type="title"/>
          </p:nvPr>
        </p:nvSpPr>
        <p:spPr>
          <a:xfrm>
            <a:off x="714125" y="3442550"/>
            <a:ext cx="23400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93" name="Google Shape;193;p34"/>
          <p:cNvSpPr txBox="1"/>
          <p:nvPr>
            <p:ph hasCustomPrompt="1" idx="5" type="title"/>
          </p:nvPr>
        </p:nvSpPr>
        <p:spPr>
          <a:xfrm>
            <a:off x="704413" y="2944538"/>
            <a:ext cx="914400" cy="498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94" name="Google Shape;194;p34"/>
          <p:cNvSpPr txBox="1"/>
          <p:nvPr>
            <p:ph idx="6" type="subTitle"/>
          </p:nvPr>
        </p:nvSpPr>
        <p:spPr>
          <a:xfrm>
            <a:off x="6088213" y="2235538"/>
            <a:ext cx="23400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195" name="Google Shape;195;p34"/>
          <p:cNvSpPr txBox="1"/>
          <p:nvPr>
            <p:ph idx="7" type="title"/>
          </p:nvPr>
        </p:nvSpPr>
        <p:spPr>
          <a:xfrm>
            <a:off x="6088225" y="1743775"/>
            <a:ext cx="23400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96" name="Google Shape;196;p34"/>
          <p:cNvSpPr txBox="1"/>
          <p:nvPr>
            <p:ph hasCustomPrompt="1" idx="8" type="title"/>
          </p:nvPr>
        </p:nvSpPr>
        <p:spPr>
          <a:xfrm>
            <a:off x="7515413" y="1245763"/>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197" name="Google Shape;197;p34"/>
          <p:cNvSpPr txBox="1"/>
          <p:nvPr>
            <p:ph idx="9" type="subTitle"/>
          </p:nvPr>
        </p:nvSpPr>
        <p:spPr>
          <a:xfrm>
            <a:off x="6088213" y="3938388"/>
            <a:ext cx="2340000" cy="3657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lvl1pPr>
            <a:lvl2pPr lvl="1" algn="r">
              <a:lnSpc>
                <a:spcPct val="100000"/>
              </a:lnSpc>
              <a:spcBef>
                <a:spcPts val="0"/>
              </a:spcBef>
              <a:spcAft>
                <a:spcPts val="0"/>
              </a:spcAft>
              <a:buNone/>
              <a:defRPr sz="1400"/>
            </a:lvl2pPr>
            <a:lvl3pPr lvl="2" algn="r">
              <a:lnSpc>
                <a:spcPct val="100000"/>
              </a:lnSpc>
              <a:spcBef>
                <a:spcPts val="0"/>
              </a:spcBef>
              <a:spcAft>
                <a:spcPts val="0"/>
              </a:spcAft>
              <a:buNone/>
              <a:defRPr sz="1400"/>
            </a:lvl3pPr>
            <a:lvl4pPr lvl="3" algn="r">
              <a:lnSpc>
                <a:spcPct val="100000"/>
              </a:lnSpc>
              <a:spcBef>
                <a:spcPts val="0"/>
              </a:spcBef>
              <a:spcAft>
                <a:spcPts val="0"/>
              </a:spcAft>
              <a:buNone/>
              <a:defRPr sz="1400"/>
            </a:lvl4pPr>
            <a:lvl5pPr lvl="4" algn="r">
              <a:lnSpc>
                <a:spcPct val="100000"/>
              </a:lnSpc>
              <a:spcBef>
                <a:spcPts val="0"/>
              </a:spcBef>
              <a:spcAft>
                <a:spcPts val="0"/>
              </a:spcAft>
              <a:buNone/>
              <a:defRPr sz="1400"/>
            </a:lvl5pPr>
            <a:lvl6pPr lvl="5" algn="r">
              <a:lnSpc>
                <a:spcPct val="100000"/>
              </a:lnSpc>
              <a:spcBef>
                <a:spcPts val="0"/>
              </a:spcBef>
              <a:spcAft>
                <a:spcPts val="0"/>
              </a:spcAft>
              <a:buNone/>
              <a:defRPr sz="1400"/>
            </a:lvl6pPr>
            <a:lvl7pPr lvl="6" algn="r">
              <a:lnSpc>
                <a:spcPct val="100000"/>
              </a:lnSpc>
              <a:spcBef>
                <a:spcPts val="0"/>
              </a:spcBef>
              <a:spcAft>
                <a:spcPts val="0"/>
              </a:spcAft>
              <a:buNone/>
              <a:defRPr sz="1400"/>
            </a:lvl7pPr>
            <a:lvl8pPr lvl="7" algn="r">
              <a:lnSpc>
                <a:spcPct val="100000"/>
              </a:lnSpc>
              <a:spcBef>
                <a:spcPts val="0"/>
              </a:spcBef>
              <a:spcAft>
                <a:spcPts val="0"/>
              </a:spcAft>
              <a:buNone/>
              <a:defRPr sz="1400"/>
            </a:lvl8pPr>
            <a:lvl9pPr lvl="8" algn="r">
              <a:lnSpc>
                <a:spcPct val="100000"/>
              </a:lnSpc>
              <a:spcBef>
                <a:spcPts val="0"/>
              </a:spcBef>
              <a:spcAft>
                <a:spcPts val="0"/>
              </a:spcAft>
              <a:buNone/>
              <a:defRPr sz="1400"/>
            </a:lvl9pPr>
          </a:lstStyle>
          <a:p/>
        </p:txBody>
      </p:sp>
      <p:sp>
        <p:nvSpPr>
          <p:cNvPr id="198" name="Google Shape;198;p34"/>
          <p:cNvSpPr txBox="1"/>
          <p:nvPr>
            <p:ph idx="13" type="title"/>
          </p:nvPr>
        </p:nvSpPr>
        <p:spPr>
          <a:xfrm>
            <a:off x="6088225" y="3442550"/>
            <a:ext cx="23400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99" name="Google Shape;199;p34">
            <a:hlinkClick/>
          </p:cNvPr>
          <p:cNvSpPr txBox="1"/>
          <p:nvPr>
            <p:ph hasCustomPrompt="1" idx="14" type="title"/>
          </p:nvPr>
        </p:nvSpPr>
        <p:spPr>
          <a:xfrm>
            <a:off x="7515413" y="2944538"/>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200" name="Google Shape;200;p34"/>
          <p:cNvSpPr txBox="1"/>
          <p:nvPr>
            <p:ph idx="15"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b="1" sz="3000">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201" name="Google Shape;201;p34"/>
          <p:cNvSpPr txBox="1"/>
          <p:nvPr>
            <p:ph idx="16" type="subTitle"/>
          </p:nvPr>
        </p:nvSpPr>
        <p:spPr>
          <a:xfrm>
            <a:off x="3401175" y="3938388"/>
            <a:ext cx="2340000" cy="365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202" name="Google Shape;202;p34"/>
          <p:cNvSpPr txBox="1"/>
          <p:nvPr>
            <p:ph idx="17" type="title"/>
          </p:nvPr>
        </p:nvSpPr>
        <p:spPr>
          <a:xfrm>
            <a:off x="3401187" y="3442550"/>
            <a:ext cx="234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203" name="Google Shape;203;p34">
            <a:hlinkClick/>
          </p:cNvPr>
          <p:cNvSpPr txBox="1"/>
          <p:nvPr>
            <p:ph hasCustomPrompt="1" idx="18" type="title"/>
          </p:nvPr>
        </p:nvSpPr>
        <p:spPr>
          <a:xfrm>
            <a:off x="4113975" y="2944538"/>
            <a:ext cx="914400" cy="4980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SECTION_HEADER_1_1_1_1_2">
    <p:bg>
      <p:bgPr>
        <a:solidFill>
          <a:schemeClr val="lt2"/>
        </a:solidFill>
      </p:bgPr>
    </p:bg>
    <p:spTree>
      <p:nvGrpSpPr>
        <p:cNvPr id="204" name="Shape 204"/>
        <p:cNvGrpSpPr/>
        <p:nvPr/>
      </p:nvGrpSpPr>
      <p:grpSpPr>
        <a:xfrm>
          <a:off x="0" y="0"/>
          <a:ext cx="0" cy="0"/>
          <a:chOff x="0" y="0"/>
          <a:chExt cx="0" cy="0"/>
        </a:xfrm>
      </p:grpSpPr>
      <p:pic>
        <p:nvPicPr>
          <p:cNvPr id="205" name="Google Shape;205;p35"/>
          <p:cNvPicPr preferRelativeResize="0"/>
          <p:nvPr/>
        </p:nvPicPr>
        <p:blipFill>
          <a:blip r:embed="rId2">
            <a:alphaModFix amt="55000"/>
          </a:blip>
          <a:stretch>
            <a:fillRect/>
          </a:stretch>
        </p:blipFill>
        <p:spPr>
          <a:xfrm flipH="1">
            <a:off x="2914735" y="693875"/>
            <a:ext cx="3227225" cy="3330400"/>
          </a:xfrm>
          <a:prstGeom prst="rect">
            <a:avLst/>
          </a:prstGeom>
          <a:noFill/>
          <a:ln>
            <a:noFill/>
          </a:ln>
        </p:spPr>
      </p:pic>
      <p:pic>
        <p:nvPicPr>
          <p:cNvPr id="206" name="Google Shape;206;p35"/>
          <p:cNvPicPr preferRelativeResize="0"/>
          <p:nvPr/>
        </p:nvPicPr>
        <p:blipFill>
          <a:blip r:embed="rId3">
            <a:alphaModFix amt="75000"/>
          </a:blip>
          <a:stretch>
            <a:fillRect/>
          </a:stretch>
        </p:blipFill>
        <p:spPr>
          <a:xfrm>
            <a:off x="0" y="0"/>
            <a:ext cx="2060450" cy="1984276"/>
          </a:xfrm>
          <a:prstGeom prst="rect">
            <a:avLst/>
          </a:prstGeom>
          <a:noFill/>
          <a:ln>
            <a:noFill/>
          </a:ln>
        </p:spPr>
      </p:pic>
      <p:pic>
        <p:nvPicPr>
          <p:cNvPr id="207" name="Google Shape;207;p35"/>
          <p:cNvPicPr preferRelativeResize="0"/>
          <p:nvPr/>
        </p:nvPicPr>
        <p:blipFill>
          <a:blip r:embed="rId3">
            <a:alphaModFix amt="75000"/>
          </a:blip>
          <a:stretch>
            <a:fillRect/>
          </a:stretch>
        </p:blipFill>
        <p:spPr>
          <a:xfrm rot="10800000">
            <a:off x="7083550" y="3159225"/>
            <a:ext cx="2060450" cy="1984276"/>
          </a:xfrm>
          <a:prstGeom prst="rect">
            <a:avLst/>
          </a:prstGeom>
          <a:noFill/>
          <a:ln>
            <a:noFill/>
          </a:ln>
        </p:spPr>
      </p:pic>
      <p:sp>
        <p:nvSpPr>
          <p:cNvPr id="208" name="Google Shape;208;p35"/>
          <p:cNvSpPr txBox="1"/>
          <p:nvPr>
            <p:ph idx="1" type="subTitle"/>
          </p:nvPr>
        </p:nvSpPr>
        <p:spPr>
          <a:xfrm>
            <a:off x="714050" y="2508238"/>
            <a:ext cx="2288100" cy="11769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09" name="Google Shape;209;p35"/>
          <p:cNvSpPr txBox="1"/>
          <p:nvPr>
            <p:ph idx="2" type="subTitle"/>
          </p:nvPr>
        </p:nvSpPr>
        <p:spPr>
          <a:xfrm>
            <a:off x="6141875" y="2508238"/>
            <a:ext cx="2288100" cy="11769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10" name="Google Shape;210;p35"/>
          <p:cNvSpPr txBox="1"/>
          <p:nvPr>
            <p:ph type="title"/>
          </p:nvPr>
        </p:nvSpPr>
        <p:spPr>
          <a:xfrm>
            <a:off x="715625" y="2103175"/>
            <a:ext cx="22881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11" name="Google Shape;211;p35"/>
          <p:cNvSpPr txBox="1"/>
          <p:nvPr>
            <p:ph idx="3" type="title"/>
          </p:nvPr>
        </p:nvSpPr>
        <p:spPr>
          <a:xfrm>
            <a:off x="6140150" y="2103175"/>
            <a:ext cx="22881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12" name="Google Shape;212;p35"/>
          <p:cNvSpPr txBox="1"/>
          <p:nvPr>
            <p:ph idx="4"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13" name="Google Shape;213;p3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SECTION_HEADER_1_1_1_1_2_1">
    <p:bg>
      <p:bgPr>
        <a:solidFill>
          <a:schemeClr val="lt2"/>
        </a:solidFill>
      </p:bgPr>
    </p:bg>
    <p:spTree>
      <p:nvGrpSpPr>
        <p:cNvPr id="214" name="Shape 214"/>
        <p:cNvGrpSpPr/>
        <p:nvPr/>
      </p:nvGrpSpPr>
      <p:grpSpPr>
        <a:xfrm>
          <a:off x="0" y="0"/>
          <a:ext cx="0" cy="0"/>
          <a:chOff x="0" y="0"/>
          <a:chExt cx="0" cy="0"/>
        </a:xfrm>
      </p:grpSpPr>
      <p:pic>
        <p:nvPicPr>
          <p:cNvPr id="215" name="Google Shape;215;p36"/>
          <p:cNvPicPr preferRelativeResize="0"/>
          <p:nvPr/>
        </p:nvPicPr>
        <p:blipFill>
          <a:blip r:embed="rId2">
            <a:alphaModFix amt="55000"/>
          </a:blip>
          <a:stretch>
            <a:fillRect/>
          </a:stretch>
        </p:blipFill>
        <p:spPr>
          <a:xfrm flipH="1">
            <a:off x="2914735" y="693875"/>
            <a:ext cx="3227225" cy="3330400"/>
          </a:xfrm>
          <a:prstGeom prst="rect">
            <a:avLst/>
          </a:prstGeom>
          <a:noFill/>
          <a:ln>
            <a:noFill/>
          </a:ln>
        </p:spPr>
      </p:pic>
      <p:pic>
        <p:nvPicPr>
          <p:cNvPr id="216" name="Google Shape;216;p36"/>
          <p:cNvPicPr preferRelativeResize="0"/>
          <p:nvPr/>
        </p:nvPicPr>
        <p:blipFill>
          <a:blip r:embed="rId3">
            <a:alphaModFix amt="75000"/>
          </a:blip>
          <a:stretch>
            <a:fillRect/>
          </a:stretch>
        </p:blipFill>
        <p:spPr>
          <a:xfrm>
            <a:off x="0" y="0"/>
            <a:ext cx="2060450" cy="1984276"/>
          </a:xfrm>
          <a:prstGeom prst="rect">
            <a:avLst/>
          </a:prstGeom>
          <a:noFill/>
          <a:ln>
            <a:noFill/>
          </a:ln>
        </p:spPr>
      </p:pic>
      <p:pic>
        <p:nvPicPr>
          <p:cNvPr id="217" name="Google Shape;217;p36"/>
          <p:cNvPicPr preferRelativeResize="0"/>
          <p:nvPr/>
        </p:nvPicPr>
        <p:blipFill>
          <a:blip r:embed="rId3">
            <a:alphaModFix amt="75000"/>
          </a:blip>
          <a:stretch>
            <a:fillRect/>
          </a:stretch>
        </p:blipFill>
        <p:spPr>
          <a:xfrm rot="10800000">
            <a:off x="7083550" y="3159225"/>
            <a:ext cx="2060450" cy="1984276"/>
          </a:xfrm>
          <a:prstGeom prst="rect">
            <a:avLst/>
          </a:prstGeom>
          <a:noFill/>
          <a:ln>
            <a:noFill/>
          </a:ln>
        </p:spPr>
      </p:pic>
      <p:sp>
        <p:nvSpPr>
          <p:cNvPr id="218" name="Google Shape;218;p36"/>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19" name="Google Shape;219;p3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6"/>
          <p:cNvSpPr txBox="1"/>
          <p:nvPr>
            <p:ph idx="1" type="subTitle"/>
          </p:nvPr>
        </p:nvSpPr>
        <p:spPr>
          <a:xfrm flipH="1">
            <a:off x="6125100" y="1374075"/>
            <a:ext cx="2298900" cy="438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bas Neue"/>
              <a:buNone/>
              <a:defRPr b="1" sz="2000">
                <a:latin typeface="Libre Baskerville"/>
                <a:ea typeface="Libre Baskerville"/>
                <a:cs typeface="Libre Baskerville"/>
                <a:sym typeface="Libre Baskerville"/>
              </a:defRPr>
            </a:lvl1pPr>
            <a:lvl2pPr lvl="1" algn="ctr">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p:txBody>
      </p:sp>
      <p:sp>
        <p:nvSpPr>
          <p:cNvPr id="221" name="Google Shape;221;p36"/>
          <p:cNvSpPr txBox="1"/>
          <p:nvPr>
            <p:ph idx="2" type="subTitle"/>
          </p:nvPr>
        </p:nvSpPr>
        <p:spPr>
          <a:xfrm flipH="1">
            <a:off x="720025" y="2847050"/>
            <a:ext cx="2298900" cy="438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Bebas Neue"/>
              <a:buNone/>
              <a:defRPr b="1" sz="2000">
                <a:latin typeface="Libre Baskerville"/>
                <a:ea typeface="Libre Baskerville"/>
                <a:cs typeface="Libre Baskerville"/>
                <a:sym typeface="Libre Baskerville"/>
              </a:defRPr>
            </a:lvl1pPr>
            <a:lvl2pPr lvl="1" algn="ctr">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p:txBody>
      </p:sp>
      <p:sp>
        <p:nvSpPr>
          <p:cNvPr id="222" name="Google Shape;222;p36"/>
          <p:cNvSpPr txBox="1"/>
          <p:nvPr>
            <p:ph idx="3" type="subTitle"/>
          </p:nvPr>
        </p:nvSpPr>
        <p:spPr>
          <a:xfrm flipH="1">
            <a:off x="4572000" y="1876339"/>
            <a:ext cx="3852000" cy="86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223" name="Google Shape;223;p36"/>
          <p:cNvSpPr txBox="1"/>
          <p:nvPr>
            <p:ph idx="4" type="subTitle"/>
          </p:nvPr>
        </p:nvSpPr>
        <p:spPr>
          <a:xfrm flipH="1">
            <a:off x="720025" y="3349800"/>
            <a:ext cx="3852000" cy="86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800"/>
              <a:buNone/>
              <a:defRPr sz="1400"/>
            </a:lvl1pPr>
            <a:lvl2pPr lvl="1" algn="ctr">
              <a:lnSpc>
                <a:spcPct val="100000"/>
              </a:lnSpc>
              <a:spcBef>
                <a:spcPts val="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SECTION_HEADER_1_1_1_1_2_1_1">
    <p:bg>
      <p:bgPr>
        <a:solidFill>
          <a:schemeClr val="lt2"/>
        </a:solidFill>
      </p:bgPr>
    </p:bg>
    <p:spTree>
      <p:nvGrpSpPr>
        <p:cNvPr id="224" name="Shape 224"/>
        <p:cNvGrpSpPr/>
        <p:nvPr/>
      </p:nvGrpSpPr>
      <p:grpSpPr>
        <a:xfrm>
          <a:off x="0" y="0"/>
          <a:ext cx="0" cy="0"/>
          <a:chOff x="0" y="0"/>
          <a:chExt cx="0" cy="0"/>
        </a:xfrm>
      </p:grpSpPr>
      <p:pic>
        <p:nvPicPr>
          <p:cNvPr id="225" name="Google Shape;225;p37"/>
          <p:cNvPicPr preferRelativeResize="0"/>
          <p:nvPr/>
        </p:nvPicPr>
        <p:blipFill>
          <a:blip r:embed="rId2">
            <a:alphaModFix amt="55000"/>
          </a:blip>
          <a:stretch>
            <a:fillRect/>
          </a:stretch>
        </p:blipFill>
        <p:spPr>
          <a:xfrm flipH="1">
            <a:off x="2914735" y="693875"/>
            <a:ext cx="3227225" cy="3330400"/>
          </a:xfrm>
          <a:prstGeom prst="rect">
            <a:avLst/>
          </a:prstGeom>
          <a:noFill/>
          <a:ln>
            <a:noFill/>
          </a:ln>
        </p:spPr>
      </p:pic>
      <p:pic>
        <p:nvPicPr>
          <p:cNvPr id="226" name="Google Shape;226;p37"/>
          <p:cNvPicPr preferRelativeResize="0"/>
          <p:nvPr/>
        </p:nvPicPr>
        <p:blipFill>
          <a:blip r:embed="rId3">
            <a:alphaModFix amt="75000"/>
          </a:blip>
          <a:stretch>
            <a:fillRect/>
          </a:stretch>
        </p:blipFill>
        <p:spPr>
          <a:xfrm>
            <a:off x="0" y="0"/>
            <a:ext cx="2060450" cy="1984276"/>
          </a:xfrm>
          <a:prstGeom prst="rect">
            <a:avLst/>
          </a:prstGeom>
          <a:noFill/>
          <a:ln>
            <a:noFill/>
          </a:ln>
        </p:spPr>
      </p:pic>
      <p:pic>
        <p:nvPicPr>
          <p:cNvPr id="227" name="Google Shape;227;p37"/>
          <p:cNvPicPr preferRelativeResize="0"/>
          <p:nvPr/>
        </p:nvPicPr>
        <p:blipFill>
          <a:blip r:embed="rId3">
            <a:alphaModFix amt="75000"/>
          </a:blip>
          <a:stretch>
            <a:fillRect/>
          </a:stretch>
        </p:blipFill>
        <p:spPr>
          <a:xfrm rot="10800000">
            <a:off x="7083550" y="3159225"/>
            <a:ext cx="2060450" cy="1984276"/>
          </a:xfrm>
          <a:prstGeom prst="rect">
            <a:avLst/>
          </a:prstGeom>
          <a:noFill/>
          <a:ln>
            <a:noFill/>
          </a:ln>
        </p:spPr>
      </p:pic>
      <p:sp>
        <p:nvSpPr>
          <p:cNvPr id="228" name="Google Shape;228;p37"/>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29" name="Google Shape;229;p3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txBox="1"/>
          <p:nvPr>
            <p:ph idx="1" type="subTitle"/>
          </p:nvPr>
        </p:nvSpPr>
        <p:spPr>
          <a:xfrm>
            <a:off x="2273100" y="1297875"/>
            <a:ext cx="2298900" cy="438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Bebas Neue"/>
              <a:buNone/>
              <a:defRPr b="1" sz="2000">
                <a:latin typeface="Libre Baskerville"/>
                <a:ea typeface="Libre Baskerville"/>
                <a:cs typeface="Libre Baskerville"/>
                <a:sym typeface="Libre Baskerville"/>
              </a:defRPr>
            </a:lvl1pPr>
            <a:lvl2pPr lvl="1" algn="ctr">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p:txBody>
      </p:sp>
      <p:sp>
        <p:nvSpPr>
          <p:cNvPr id="231" name="Google Shape;231;p37"/>
          <p:cNvSpPr txBox="1"/>
          <p:nvPr>
            <p:ph idx="2" type="subTitle"/>
          </p:nvPr>
        </p:nvSpPr>
        <p:spPr>
          <a:xfrm>
            <a:off x="4572025" y="2542250"/>
            <a:ext cx="2298900" cy="438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bas Neue"/>
              <a:buNone/>
              <a:defRPr b="1" sz="2000">
                <a:latin typeface="Libre Baskerville"/>
                <a:ea typeface="Libre Baskerville"/>
                <a:cs typeface="Libre Baskerville"/>
                <a:sym typeface="Libre Baskerville"/>
              </a:defRPr>
            </a:lvl1pPr>
            <a:lvl2pPr lvl="1" algn="ctr">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p:txBody>
      </p:sp>
      <p:sp>
        <p:nvSpPr>
          <p:cNvPr id="232" name="Google Shape;232;p37"/>
          <p:cNvSpPr txBox="1"/>
          <p:nvPr>
            <p:ph idx="3" type="subTitle"/>
          </p:nvPr>
        </p:nvSpPr>
        <p:spPr>
          <a:xfrm>
            <a:off x="720025" y="2016625"/>
            <a:ext cx="3852000" cy="94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400"/>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233" name="Google Shape;233;p37"/>
          <p:cNvSpPr txBox="1"/>
          <p:nvPr>
            <p:ph idx="4" type="subTitle"/>
          </p:nvPr>
        </p:nvSpPr>
        <p:spPr>
          <a:xfrm>
            <a:off x="4572000" y="3273600"/>
            <a:ext cx="3852000" cy="942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HEADER_1_1_1_1">
    <p:bg>
      <p:bgPr>
        <a:solidFill>
          <a:schemeClr val="lt2"/>
        </a:solidFill>
      </p:bgPr>
    </p:bg>
    <p:spTree>
      <p:nvGrpSpPr>
        <p:cNvPr id="234" name="Shape 234"/>
        <p:cNvGrpSpPr/>
        <p:nvPr/>
      </p:nvGrpSpPr>
      <p:grpSpPr>
        <a:xfrm>
          <a:off x="0" y="0"/>
          <a:ext cx="0" cy="0"/>
          <a:chOff x="0" y="0"/>
          <a:chExt cx="0" cy="0"/>
        </a:xfrm>
      </p:grpSpPr>
      <p:pic>
        <p:nvPicPr>
          <p:cNvPr id="235" name="Google Shape;235;p38"/>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36" name="Google Shape;236;p3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7" name="Google Shape;237;p38"/>
          <p:cNvSpPr txBox="1"/>
          <p:nvPr>
            <p:ph idx="1" type="subTitle"/>
          </p:nvPr>
        </p:nvSpPr>
        <p:spPr>
          <a:xfrm>
            <a:off x="624575" y="2908099"/>
            <a:ext cx="2377500" cy="7146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38" name="Google Shape;238;p38"/>
          <p:cNvSpPr txBox="1"/>
          <p:nvPr>
            <p:ph idx="2" type="subTitle"/>
          </p:nvPr>
        </p:nvSpPr>
        <p:spPr>
          <a:xfrm>
            <a:off x="6141950" y="2908099"/>
            <a:ext cx="2377500" cy="7146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39" name="Google Shape;239;p38"/>
          <p:cNvSpPr txBox="1"/>
          <p:nvPr>
            <p:ph idx="3" type="subTitle"/>
          </p:nvPr>
        </p:nvSpPr>
        <p:spPr>
          <a:xfrm>
            <a:off x="3383250" y="2908099"/>
            <a:ext cx="2377500" cy="7146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40" name="Google Shape;240;p38"/>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41" name="Google Shape;241;p38"/>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42" name="Google Shape;242;p38"/>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43" name="Google Shape;243;p38"/>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44" name="Google Shape;244;p3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SECTION_HEADER_1_1_1_1_3">
    <p:bg>
      <p:bgPr>
        <a:solidFill>
          <a:schemeClr val="lt2"/>
        </a:solidFill>
      </p:bgPr>
    </p:bg>
    <p:spTree>
      <p:nvGrpSpPr>
        <p:cNvPr id="245" name="Shape 245"/>
        <p:cNvGrpSpPr/>
        <p:nvPr/>
      </p:nvGrpSpPr>
      <p:grpSpPr>
        <a:xfrm>
          <a:off x="0" y="0"/>
          <a:ext cx="0" cy="0"/>
          <a:chOff x="0" y="0"/>
          <a:chExt cx="0" cy="0"/>
        </a:xfrm>
      </p:grpSpPr>
      <p:pic>
        <p:nvPicPr>
          <p:cNvPr id="246" name="Google Shape;246;p39"/>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47" name="Google Shape;247;p39"/>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48" name="Google Shape;248;p39"/>
          <p:cNvSpPr txBox="1"/>
          <p:nvPr>
            <p:ph idx="1" type="subTitle"/>
          </p:nvPr>
        </p:nvSpPr>
        <p:spPr>
          <a:xfrm>
            <a:off x="3778350" y="1424950"/>
            <a:ext cx="4006800" cy="714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249" name="Google Shape;249;p39"/>
          <p:cNvSpPr txBox="1"/>
          <p:nvPr>
            <p:ph idx="2" type="subTitle"/>
          </p:nvPr>
        </p:nvSpPr>
        <p:spPr>
          <a:xfrm>
            <a:off x="3778350" y="3535450"/>
            <a:ext cx="4006800" cy="714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250" name="Google Shape;250;p39"/>
          <p:cNvSpPr txBox="1"/>
          <p:nvPr>
            <p:ph idx="3" type="subTitle"/>
          </p:nvPr>
        </p:nvSpPr>
        <p:spPr>
          <a:xfrm>
            <a:off x="3778350" y="2491300"/>
            <a:ext cx="4006800" cy="714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251" name="Google Shape;251;p39"/>
          <p:cNvSpPr txBox="1"/>
          <p:nvPr>
            <p:ph type="title"/>
          </p:nvPr>
        </p:nvSpPr>
        <p:spPr>
          <a:xfrm>
            <a:off x="1978350" y="1599552"/>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52" name="Google Shape;252;p39"/>
          <p:cNvSpPr txBox="1"/>
          <p:nvPr>
            <p:ph idx="4" type="title"/>
          </p:nvPr>
        </p:nvSpPr>
        <p:spPr>
          <a:xfrm>
            <a:off x="1978350" y="3709902"/>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53" name="Google Shape;253;p39"/>
          <p:cNvSpPr txBox="1"/>
          <p:nvPr>
            <p:ph idx="5" type="title"/>
          </p:nvPr>
        </p:nvSpPr>
        <p:spPr>
          <a:xfrm>
            <a:off x="1978350" y="2654727"/>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54" name="Google Shape;254;p39"/>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55" name="Google Shape;255;p3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SECTION_HEADER_1_2_1">
    <p:bg>
      <p:bgPr>
        <a:solidFill>
          <a:schemeClr val="lt2"/>
        </a:solidFill>
      </p:bgPr>
    </p:bg>
    <p:spTree>
      <p:nvGrpSpPr>
        <p:cNvPr id="256" name="Shape 256"/>
        <p:cNvGrpSpPr/>
        <p:nvPr/>
      </p:nvGrpSpPr>
      <p:grpSpPr>
        <a:xfrm>
          <a:off x="0" y="0"/>
          <a:ext cx="0" cy="0"/>
          <a:chOff x="0" y="0"/>
          <a:chExt cx="0" cy="0"/>
        </a:xfrm>
      </p:grpSpPr>
      <p:pic>
        <p:nvPicPr>
          <p:cNvPr id="257" name="Google Shape;257;p40"/>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258" name="Google Shape;258;p40"/>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259" name="Google Shape;259;p40"/>
          <p:cNvSpPr txBox="1"/>
          <p:nvPr>
            <p:ph type="title"/>
          </p:nvPr>
        </p:nvSpPr>
        <p:spPr>
          <a:xfrm>
            <a:off x="714125" y="54682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260" name="Google Shape;260;p40"/>
          <p:cNvSpPr txBox="1"/>
          <p:nvPr>
            <p:ph idx="1" type="subTitle"/>
          </p:nvPr>
        </p:nvSpPr>
        <p:spPr>
          <a:xfrm>
            <a:off x="1426756" y="2043225"/>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261" name="Google Shape;261;p40"/>
          <p:cNvSpPr txBox="1"/>
          <p:nvPr>
            <p:ph idx="2" type="title"/>
          </p:nvPr>
        </p:nvSpPr>
        <p:spPr>
          <a:xfrm>
            <a:off x="714125" y="1551450"/>
            <a:ext cx="26778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62" name="Google Shape;262;p40"/>
          <p:cNvSpPr txBox="1"/>
          <p:nvPr>
            <p:ph idx="3" type="subTitle"/>
          </p:nvPr>
        </p:nvSpPr>
        <p:spPr>
          <a:xfrm>
            <a:off x="1426756" y="3683563"/>
            <a:ext cx="1965300" cy="3657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p:txBody>
      </p:sp>
      <p:sp>
        <p:nvSpPr>
          <p:cNvPr id="263" name="Google Shape;263;p40"/>
          <p:cNvSpPr txBox="1"/>
          <p:nvPr>
            <p:ph idx="4" type="title"/>
          </p:nvPr>
        </p:nvSpPr>
        <p:spPr>
          <a:xfrm>
            <a:off x="714125" y="3187700"/>
            <a:ext cx="2677800" cy="365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64" name="Google Shape;264;p40"/>
          <p:cNvSpPr txBox="1"/>
          <p:nvPr>
            <p:ph idx="5" type="subTitle"/>
          </p:nvPr>
        </p:nvSpPr>
        <p:spPr>
          <a:xfrm>
            <a:off x="5751944" y="2043225"/>
            <a:ext cx="19653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265" name="Google Shape;265;p40"/>
          <p:cNvSpPr txBox="1"/>
          <p:nvPr>
            <p:ph idx="6" type="title"/>
          </p:nvPr>
        </p:nvSpPr>
        <p:spPr>
          <a:xfrm>
            <a:off x="5751952" y="1551450"/>
            <a:ext cx="26778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66" name="Google Shape;266;p40"/>
          <p:cNvSpPr txBox="1"/>
          <p:nvPr>
            <p:ph idx="7" type="subTitle"/>
          </p:nvPr>
        </p:nvSpPr>
        <p:spPr>
          <a:xfrm>
            <a:off x="5751944" y="3683563"/>
            <a:ext cx="1965300" cy="365700"/>
          </a:xfrm>
          <a:prstGeom prst="rect">
            <a:avLst/>
          </a:prstGeom>
        </p:spPr>
        <p:txBody>
          <a:bodyPr anchorCtr="0" anchor="ctr" bIns="91425" lIns="91425" spcFirstLastPara="1" rIns="91425" wrap="square" tIns="91425">
            <a:noAutofit/>
          </a:bodyPr>
          <a:lstStyle>
            <a:lvl1pPr lvl="0">
              <a:spcBef>
                <a:spcPts val="0"/>
              </a:spcBef>
              <a:spcAft>
                <a:spcPts val="0"/>
              </a:spcAft>
              <a:buNone/>
              <a:defRPr sz="1400"/>
            </a:lvl1pPr>
            <a:lvl2pPr lvl="1">
              <a:spcBef>
                <a:spcPts val="0"/>
              </a:spcBef>
              <a:spcAft>
                <a:spcPts val="0"/>
              </a:spcAft>
              <a:buNone/>
              <a:defRPr sz="1400"/>
            </a:lvl2pPr>
            <a:lvl3pPr lvl="2">
              <a:spcBef>
                <a:spcPts val="0"/>
              </a:spcBef>
              <a:spcAft>
                <a:spcPts val="0"/>
              </a:spcAft>
              <a:buNone/>
              <a:defRPr sz="1400"/>
            </a:lvl3pPr>
            <a:lvl4pPr lvl="3">
              <a:spcBef>
                <a:spcPts val="0"/>
              </a:spcBef>
              <a:spcAft>
                <a:spcPts val="0"/>
              </a:spcAft>
              <a:buNone/>
              <a:defRPr sz="1400"/>
            </a:lvl4pPr>
            <a:lvl5pPr lvl="4">
              <a:spcBef>
                <a:spcPts val="0"/>
              </a:spcBef>
              <a:spcAft>
                <a:spcPts val="0"/>
              </a:spcAft>
              <a:buNone/>
              <a:defRPr sz="1400"/>
            </a:lvl5pPr>
            <a:lvl6pPr lvl="5">
              <a:spcBef>
                <a:spcPts val="0"/>
              </a:spcBef>
              <a:spcAft>
                <a:spcPts val="0"/>
              </a:spcAft>
              <a:buNone/>
              <a:defRPr sz="1400"/>
            </a:lvl6pPr>
            <a:lvl7pPr lvl="6">
              <a:spcBef>
                <a:spcPts val="0"/>
              </a:spcBef>
              <a:spcAft>
                <a:spcPts val="0"/>
              </a:spcAft>
              <a:buNone/>
              <a:defRPr sz="1400"/>
            </a:lvl7pPr>
            <a:lvl8pPr lvl="7">
              <a:spcBef>
                <a:spcPts val="0"/>
              </a:spcBef>
              <a:spcAft>
                <a:spcPts val="0"/>
              </a:spcAft>
              <a:buNone/>
              <a:defRPr sz="1400"/>
            </a:lvl8pPr>
            <a:lvl9pPr lvl="8">
              <a:spcBef>
                <a:spcPts val="0"/>
              </a:spcBef>
              <a:spcAft>
                <a:spcPts val="0"/>
              </a:spcAft>
              <a:buNone/>
              <a:defRPr sz="1400"/>
            </a:lvl9pPr>
          </a:lstStyle>
          <a:p/>
        </p:txBody>
      </p:sp>
      <p:sp>
        <p:nvSpPr>
          <p:cNvPr id="267" name="Google Shape;267;p40"/>
          <p:cNvSpPr txBox="1"/>
          <p:nvPr>
            <p:ph idx="8" type="title"/>
          </p:nvPr>
        </p:nvSpPr>
        <p:spPr>
          <a:xfrm>
            <a:off x="5751952" y="3187702"/>
            <a:ext cx="26778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68" name="Google Shape;268;p40"/>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SECTION_HEADER_1_2_3_1">
    <p:bg>
      <p:bgPr>
        <a:solidFill>
          <a:schemeClr val="lt2"/>
        </a:solidFill>
      </p:bgPr>
    </p:bg>
    <p:spTree>
      <p:nvGrpSpPr>
        <p:cNvPr id="269" name="Shape 269"/>
        <p:cNvGrpSpPr/>
        <p:nvPr/>
      </p:nvGrpSpPr>
      <p:grpSpPr>
        <a:xfrm>
          <a:off x="0" y="0"/>
          <a:ext cx="0" cy="0"/>
          <a:chOff x="0" y="0"/>
          <a:chExt cx="0" cy="0"/>
        </a:xfrm>
      </p:grpSpPr>
      <p:pic>
        <p:nvPicPr>
          <p:cNvPr id="270" name="Google Shape;270;p41"/>
          <p:cNvPicPr preferRelativeResize="0"/>
          <p:nvPr/>
        </p:nvPicPr>
        <p:blipFill>
          <a:blip r:embed="rId2">
            <a:alphaModFix amt="75000"/>
          </a:blip>
          <a:stretch>
            <a:fillRect/>
          </a:stretch>
        </p:blipFill>
        <p:spPr>
          <a:xfrm>
            <a:off x="0" y="3042050"/>
            <a:ext cx="2060450" cy="1984276"/>
          </a:xfrm>
          <a:prstGeom prst="rect">
            <a:avLst/>
          </a:prstGeom>
          <a:noFill/>
          <a:ln>
            <a:noFill/>
          </a:ln>
        </p:spPr>
      </p:pic>
      <p:pic>
        <p:nvPicPr>
          <p:cNvPr id="271" name="Google Shape;271;p41"/>
          <p:cNvPicPr preferRelativeResize="0"/>
          <p:nvPr/>
        </p:nvPicPr>
        <p:blipFill>
          <a:blip r:embed="rId2">
            <a:alphaModFix amt="75000"/>
          </a:blip>
          <a:stretch>
            <a:fillRect/>
          </a:stretch>
        </p:blipFill>
        <p:spPr>
          <a:xfrm rot="10800000">
            <a:off x="7083550" y="0"/>
            <a:ext cx="2060450" cy="1984276"/>
          </a:xfrm>
          <a:prstGeom prst="rect">
            <a:avLst/>
          </a:prstGeom>
          <a:noFill/>
          <a:ln>
            <a:noFill/>
          </a:ln>
        </p:spPr>
      </p:pic>
      <p:sp>
        <p:nvSpPr>
          <p:cNvPr id="272" name="Google Shape;272;p4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1"/>
          <p:cNvSpPr txBox="1"/>
          <p:nvPr>
            <p:ph type="title"/>
          </p:nvPr>
        </p:nvSpPr>
        <p:spPr>
          <a:xfrm>
            <a:off x="714125" y="544231"/>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274" name="Google Shape;274;p41"/>
          <p:cNvSpPr txBox="1"/>
          <p:nvPr>
            <p:ph idx="2" type="title"/>
          </p:nvPr>
        </p:nvSpPr>
        <p:spPr>
          <a:xfrm>
            <a:off x="1653056" y="1751675"/>
            <a:ext cx="2867100" cy="52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0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275" name="Google Shape;275;p41"/>
          <p:cNvSpPr txBox="1"/>
          <p:nvPr>
            <p:ph idx="1" type="subTitle"/>
          </p:nvPr>
        </p:nvSpPr>
        <p:spPr>
          <a:xfrm>
            <a:off x="1999406" y="2247125"/>
            <a:ext cx="2174400" cy="484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276" name="Google Shape;276;p41"/>
          <p:cNvSpPr txBox="1"/>
          <p:nvPr>
            <p:ph idx="3" type="title"/>
          </p:nvPr>
        </p:nvSpPr>
        <p:spPr>
          <a:xfrm>
            <a:off x="4623837" y="1751675"/>
            <a:ext cx="2867100" cy="52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0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277" name="Google Shape;277;p41"/>
          <p:cNvSpPr txBox="1"/>
          <p:nvPr>
            <p:ph idx="4" type="subTitle"/>
          </p:nvPr>
        </p:nvSpPr>
        <p:spPr>
          <a:xfrm>
            <a:off x="4970187" y="2247125"/>
            <a:ext cx="2174400" cy="484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278" name="Google Shape;278;p41"/>
          <p:cNvSpPr txBox="1"/>
          <p:nvPr>
            <p:ph idx="5" type="title"/>
          </p:nvPr>
        </p:nvSpPr>
        <p:spPr>
          <a:xfrm>
            <a:off x="1653056" y="2842525"/>
            <a:ext cx="2867100" cy="52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0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279" name="Google Shape;279;p41"/>
          <p:cNvSpPr txBox="1"/>
          <p:nvPr>
            <p:ph idx="6" type="subTitle"/>
          </p:nvPr>
        </p:nvSpPr>
        <p:spPr>
          <a:xfrm>
            <a:off x="1999406" y="3350450"/>
            <a:ext cx="2174400" cy="484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280" name="Google Shape;280;p41"/>
          <p:cNvSpPr txBox="1"/>
          <p:nvPr>
            <p:ph idx="7" type="title"/>
          </p:nvPr>
        </p:nvSpPr>
        <p:spPr>
          <a:xfrm>
            <a:off x="4623837" y="2842525"/>
            <a:ext cx="2867100" cy="52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0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281" name="Google Shape;281;p41"/>
          <p:cNvSpPr txBox="1"/>
          <p:nvPr>
            <p:ph idx="8" type="subTitle"/>
          </p:nvPr>
        </p:nvSpPr>
        <p:spPr>
          <a:xfrm>
            <a:off x="4970187" y="3350450"/>
            <a:ext cx="2174400" cy="484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_2_2">
    <p:bg>
      <p:bgPr>
        <a:solidFill>
          <a:schemeClr val="lt2"/>
        </a:solidFill>
      </p:bgPr>
    </p:bg>
    <p:spTree>
      <p:nvGrpSpPr>
        <p:cNvPr id="282" name="Shape 282"/>
        <p:cNvGrpSpPr/>
        <p:nvPr/>
      </p:nvGrpSpPr>
      <p:grpSpPr>
        <a:xfrm>
          <a:off x="0" y="0"/>
          <a:ext cx="0" cy="0"/>
          <a:chOff x="0" y="0"/>
          <a:chExt cx="0" cy="0"/>
        </a:xfrm>
      </p:grpSpPr>
      <p:pic>
        <p:nvPicPr>
          <p:cNvPr id="283" name="Google Shape;283;p4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284" name="Google Shape;284;p42"/>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285" name="Google Shape;285;p42"/>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2"/>
          <p:cNvSpPr txBox="1"/>
          <p:nvPr>
            <p:ph type="title"/>
          </p:nvPr>
        </p:nvSpPr>
        <p:spPr>
          <a:xfrm>
            <a:off x="3045000" y="543950"/>
            <a:ext cx="3054000" cy="906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4000"/>
              <a:buNone/>
              <a:defRPr sz="56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87" name="Google Shape;287;p42"/>
          <p:cNvSpPr txBox="1"/>
          <p:nvPr>
            <p:ph idx="1" type="subTitle"/>
          </p:nvPr>
        </p:nvSpPr>
        <p:spPr>
          <a:xfrm>
            <a:off x="3289500" y="2085975"/>
            <a:ext cx="2565000" cy="12192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288" name="Google Shape;288;p42"/>
          <p:cNvSpPr txBox="1"/>
          <p:nvPr/>
        </p:nvSpPr>
        <p:spPr>
          <a:xfrm>
            <a:off x="2660700" y="3251975"/>
            <a:ext cx="3822600" cy="95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2"/>
                </a:solidFill>
                <a:latin typeface="Roboto"/>
                <a:ea typeface="Roboto"/>
                <a:cs typeface="Roboto"/>
                <a:sym typeface="Roboto"/>
              </a:rPr>
              <a:t>CREDITS: This presentation template was created by When William White, a New York state mathematics professor, set out in the early 1900s to study how much math students remembered over summer vacation</a:t>
            </a:r>
            <a:r>
              <a:rPr b="1" lang="en">
                <a:solidFill>
                  <a:schemeClr val="dk2"/>
                </a:solidFill>
                <a:uFill>
                  <a:noFill/>
                </a:uFill>
                <a:latin typeface="Roboto"/>
                <a:ea typeface="Roboto"/>
                <a:cs typeface="Roboto"/>
                <a:sym typeface="Roboto"/>
                <a:hlinkClick r:id="rId4">
                  <a:extLst>
                    <a:ext uri="{A12FA001-AC4F-418D-AE19-62706E023703}">
                      <ahyp:hlinkClr val="tx"/>
                    </a:ext>
                  </a:extLst>
                </a:hlinkClick>
              </a:rPr>
              <a:t>Slidesgo</a:t>
            </a:r>
            <a:r>
              <a:rPr lang="en">
                <a:solidFill>
                  <a:schemeClr val="dk2"/>
                </a:solidFill>
                <a:latin typeface="Roboto"/>
                <a:ea typeface="Roboto"/>
                <a:cs typeface="Roboto"/>
                <a:sym typeface="Roboto"/>
              </a:rPr>
              <a:t>, including icons by </a:t>
            </a:r>
            <a:r>
              <a:rPr b="1" lang="en">
                <a:solidFill>
                  <a:schemeClr val="dk2"/>
                </a:solidFill>
                <a:uFill>
                  <a:noFill/>
                </a:uFill>
                <a:latin typeface="Roboto"/>
                <a:ea typeface="Roboto"/>
                <a:cs typeface="Roboto"/>
                <a:sym typeface="Roboto"/>
                <a:hlinkClick r:id="rId5">
                  <a:extLst>
                    <a:ext uri="{A12FA001-AC4F-418D-AE19-62706E023703}">
                      <ahyp:hlinkClr val="tx"/>
                    </a:ext>
                  </a:extLst>
                </a:hlinkClick>
              </a:rPr>
              <a:t>Flaticon</a:t>
            </a:r>
            <a:r>
              <a:rPr lang="en">
                <a:solidFill>
                  <a:schemeClr val="dk2"/>
                </a:solidFill>
                <a:latin typeface="Roboto"/>
                <a:ea typeface="Roboto"/>
                <a:cs typeface="Roboto"/>
                <a:sym typeface="Roboto"/>
              </a:rPr>
              <a:t>, infographics &amp; images by </a:t>
            </a:r>
            <a:r>
              <a:rPr b="1" lang="en">
                <a:solidFill>
                  <a:schemeClr val="dk2"/>
                </a:solidFill>
                <a:uFill>
                  <a:noFill/>
                </a:uFill>
                <a:latin typeface="Roboto"/>
                <a:ea typeface="Roboto"/>
                <a:cs typeface="Roboto"/>
                <a:sym typeface="Roboto"/>
                <a:hlinkClick r:id="rId6">
                  <a:extLst>
                    <a:ext uri="{A12FA001-AC4F-418D-AE19-62706E023703}">
                      <ahyp:hlinkClr val="tx"/>
                    </a:ext>
                  </a:extLst>
                </a:hlinkClick>
              </a:rPr>
              <a:t>Freepik</a:t>
            </a:r>
            <a:endParaRPr>
              <a:solidFill>
                <a:schemeClr val="dk2"/>
              </a:solidFill>
              <a:latin typeface="Roboto"/>
              <a:ea typeface="Roboto"/>
              <a:cs typeface="Roboto"/>
              <a:sym typeface="Robo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SECTION_HEADER_1_1_1_1_1">
    <p:bg>
      <p:bgPr>
        <a:solidFill>
          <a:schemeClr val="lt2"/>
        </a:solidFill>
      </p:bgPr>
    </p:bg>
    <p:spTree>
      <p:nvGrpSpPr>
        <p:cNvPr id="289" name="Shape 289"/>
        <p:cNvGrpSpPr/>
        <p:nvPr/>
      </p:nvGrpSpPr>
      <p:grpSpPr>
        <a:xfrm>
          <a:off x="0" y="0"/>
          <a:ext cx="0" cy="0"/>
          <a:chOff x="0" y="0"/>
          <a:chExt cx="0" cy="0"/>
        </a:xfrm>
      </p:grpSpPr>
      <p:pic>
        <p:nvPicPr>
          <p:cNvPr id="290" name="Google Shape;290;p43"/>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291" name="Google Shape;291;p43"/>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292" name="Google Shape;292;p4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3"/>
          <p:cNvSpPr txBox="1"/>
          <p:nvPr>
            <p:ph idx="1" type="subTitle"/>
          </p:nvPr>
        </p:nvSpPr>
        <p:spPr>
          <a:xfrm>
            <a:off x="548363" y="2037113"/>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94" name="Google Shape;294;p43"/>
          <p:cNvSpPr txBox="1"/>
          <p:nvPr>
            <p:ph idx="2" type="subTitle"/>
          </p:nvPr>
        </p:nvSpPr>
        <p:spPr>
          <a:xfrm>
            <a:off x="6218138" y="2037113"/>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95" name="Google Shape;295;p43"/>
          <p:cNvSpPr txBox="1"/>
          <p:nvPr>
            <p:ph idx="3" type="subTitle"/>
          </p:nvPr>
        </p:nvSpPr>
        <p:spPr>
          <a:xfrm>
            <a:off x="3383250" y="2037113"/>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296" name="Google Shape;296;p43"/>
          <p:cNvSpPr txBox="1"/>
          <p:nvPr>
            <p:ph type="title"/>
          </p:nvPr>
        </p:nvSpPr>
        <p:spPr>
          <a:xfrm>
            <a:off x="837113" y="1601438"/>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97" name="Google Shape;297;p43"/>
          <p:cNvSpPr txBox="1"/>
          <p:nvPr>
            <p:ph idx="4" type="title"/>
          </p:nvPr>
        </p:nvSpPr>
        <p:spPr>
          <a:xfrm>
            <a:off x="6506888" y="1601438"/>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98" name="Google Shape;298;p43"/>
          <p:cNvSpPr txBox="1"/>
          <p:nvPr>
            <p:ph idx="5" type="title"/>
          </p:nvPr>
        </p:nvSpPr>
        <p:spPr>
          <a:xfrm>
            <a:off x="3672000" y="1601438"/>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299" name="Google Shape;299;p43"/>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00" name="Google Shape;300;p43"/>
          <p:cNvSpPr txBox="1"/>
          <p:nvPr>
            <p:ph idx="7" type="subTitle"/>
          </p:nvPr>
        </p:nvSpPr>
        <p:spPr>
          <a:xfrm>
            <a:off x="548363" y="3780188"/>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301" name="Google Shape;301;p43"/>
          <p:cNvSpPr txBox="1"/>
          <p:nvPr>
            <p:ph idx="8" type="subTitle"/>
          </p:nvPr>
        </p:nvSpPr>
        <p:spPr>
          <a:xfrm>
            <a:off x="6218138" y="3780188"/>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302" name="Google Shape;302;p43"/>
          <p:cNvSpPr txBox="1"/>
          <p:nvPr>
            <p:ph idx="9" type="subTitle"/>
          </p:nvPr>
        </p:nvSpPr>
        <p:spPr>
          <a:xfrm>
            <a:off x="3383250" y="3780188"/>
            <a:ext cx="2377500" cy="4572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400"/>
            </a:lvl1pPr>
            <a:lvl2pPr lvl="1" algn="ctr">
              <a:spcBef>
                <a:spcPts val="0"/>
              </a:spcBef>
              <a:spcAft>
                <a:spcPts val="0"/>
              </a:spcAft>
              <a:buNone/>
              <a:defRPr sz="1400"/>
            </a:lvl2pPr>
            <a:lvl3pPr lvl="2" algn="ctr">
              <a:spcBef>
                <a:spcPts val="0"/>
              </a:spcBef>
              <a:spcAft>
                <a:spcPts val="0"/>
              </a:spcAft>
              <a:buNone/>
              <a:defRPr sz="1400"/>
            </a:lvl3pPr>
            <a:lvl4pPr lvl="3" algn="ctr">
              <a:spcBef>
                <a:spcPts val="0"/>
              </a:spcBef>
              <a:spcAft>
                <a:spcPts val="0"/>
              </a:spcAft>
              <a:buNone/>
              <a:defRPr sz="1400"/>
            </a:lvl4pPr>
            <a:lvl5pPr lvl="4" algn="ctr">
              <a:spcBef>
                <a:spcPts val="0"/>
              </a:spcBef>
              <a:spcAft>
                <a:spcPts val="0"/>
              </a:spcAft>
              <a:buNone/>
              <a:defRPr sz="1400"/>
            </a:lvl5pPr>
            <a:lvl6pPr lvl="5" algn="ctr">
              <a:spcBef>
                <a:spcPts val="0"/>
              </a:spcBef>
              <a:spcAft>
                <a:spcPts val="0"/>
              </a:spcAft>
              <a:buNone/>
              <a:defRPr sz="1400"/>
            </a:lvl6pPr>
            <a:lvl7pPr lvl="6" algn="ctr">
              <a:spcBef>
                <a:spcPts val="0"/>
              </a:spcBef>
              <a:spcAft>
                <a:spcPts val="0"/>
              </a:spcAft>
              <a:buNone/>
              <a:defRPr sz="1400"/>
            </a:lvl7pPr>
            <a:lvl8pPr lvl="7" algn="ctr">
              <a:spcBef>
                <a:spcPts val="0"/>
              </a:spcBef>
              <a:spcAft>
                <a:spcPts val="0"/>
              </a:spcAft>
              <a:buNone/>
              <a:defRPr sz="1400"/>
            </a:lvl8pPr>
            <a:lvl9pPr lvl="8" algn="ctr">
              <a:spcBef>
                <a:spcPts val="0"/>
              </a:spcBef>
              <a:spcAft>
                <a:spcPts val="0"/>
              </a:spcAft>
              <a:buNone/>
              <a:defRPr sz="1400"/>
            </a:lvl9pPr>
          </a:lstStyle>
          <a:p/>
        </p:txBody>
      </p:sp>
      <p:sp>
        <p:nvSpPr>
          <p:cNvPr id="303" name="Google Shape;303;p43"/>
          <p:cNvSpPr txBox="1"/>
          <p:nvPr>
            <p:ph idx="13" type="title"/>
          </p:nvPr>
        </p:nvSpPr>
        <p:spPr>
          <a:xfrm>
            <a:off x="837113" y="3344513"/>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04" name="Google Shape;304;p43"/>
          <p:cNvSpPr txBox="1"/>
          <p:nvPr>
            <p:ph idx="14" type="title"/>
          </p:nvPr>
        </p:nvSpPr>
        <p:spPr>
          <a:xfrm>
            <a:off x="6506888" y="3344513"/>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05" name="Google Shape;305;p43"/>
          <p:cNvSpPr txBox="1"/>
          <p:nvPr>
            <p:ph idx="15" type="title"/>
          </p:nvPr>
        </p:nvSpPr>
        <p:spPr>
          <a:xfrm>
            <a:off x="3672000" y="3344513"/>
            <a:ext cx="18000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SECTION_HEADER_1_1_1_1_1_1">
    <p:bg>
      <p:bgPr>
        <a:solidFill>
          <a:schemeClr val="lt2"/>
        </a:solidFill>
      </p:bgPr>
    </p:bg>
    <p:spTree>
      <p:nvGrpSpPr>
        <p:cNvPr id="306" name="Shape 306"/>
        <p:cNvGrpSpPr/>
        <p:nvPr/>
      </p:nvGrpSpPr>
      <p:grpSpPr>
        <a:xfrm>
          <a:off x="0" y="0"/>
          <a:ext cx="0" cy="0"/>
          <a:chOff x="0" y="0"/>
          <a:chExt cx="0" cy="0"/>
        </a:xfrm>
      </p:grpSpPr>
      <p:pic>
        <p:nvPicPr>
          <p:cNvPr id="307" name="Google Shape;307;p44"/>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308" name="Google Shape;308;p44"/>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309" name="Google Shape;309;p44"/>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10" name="Google Shape;310;p44"/>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SECTION_HEADER_1_1_1_1_1_1_1">
    <p:bg>
      <p:bgPr>
        <a:solidFill>
          <a:schemeClr val="lt2"/>
        </a:solidFill>
      </p:bgPr>
    </p:bg>
    <p:spTree>
      <p:nvGrpSpPr>
        <p:cNvPr id="311" name="Shape 311"/>
        <p:cNvGrpSpPr/>
        <p:nvPr/>
      </p:nvGrpSpPr>
      <p:grpSpPr>
        <a:xfrm>
          <a:off x="0" y="0"/>
          <a:ext cx="0" cy="0"/>
          <a:chOff x="0" y="0"/>
          <a:chExt cx="0" cy="0"/>
        </a:xfrm>
      </p:grpSpPr>
      <p:pic>
        <p:nvPicPr>
          <p:cNvPr id="312" name="Google Shape;312;p45"/>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13" name="Google Shape;313;p45"/>
          <p:cNvPicPr preferRelativeResize="0"/>
          <p:nvPr/>
        </p:nvPicPr>
        <p:blipFill>
          <a:blip r:embed="rId2">
            <a:alphaModFix amt="55000"/>
          </a:blip>
          <a:stretch>
            <a:fillRect/>
          </a:stretch>
        </p:blipFill>
        <p:spPr>
          <a:xfrm flipH="1" rot="10800000">
            <a:off x="4829175" y="2971175"/>
            <a:ext cx="2105025" cy="2172326"/>
          </a:xfrm>
          <a:prstGeom prst="rect">
            <a:avLst/>
          </a:prstGeom>
          <a:noFill/>
          <a:ln>
            <a:noFill/>
          </a:ln>
        </p:spPr>
      </p:pic>
      <p:sp>
        <p:nvSpPr>
          <p:cNvPr id="314" name="Google Shape;314;p45"/>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15" name="Google Shape;315;p4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SECTION_HEADER_1_1_1_1_1_1_1_1">
    <p:bg>
      <p:bgPr>
        <a:solidFill>
          <a:schemeClr val="lt2"/>
        </a:solidFill>
      </p:bgPr>
    </p:bg>
    <p:spTree>
      <p:nvGrpSpPr>
        <p:cNvPr id="316" name="Shape 316"/>
        <p:cNvGrpSpPr/>
        <p:nvPr/>
      </p:nvGrpSpPr>
      <p:grpSpPr>
        <a:xfrm>
          <a:off x="0" y="0"/>
          <a:ext cx="0" cy="0"/>
          <a:chOff x="0" y="0"/>
          <a:chExt cx="0" cy="0"/>
        </a:xfrm>
      </p:grpSpPr>
      <p:sp>
        <p:nvSpPr>
          <p:cNvPr id="317" name="Google Shape;317;p46"/>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18" name="Google Shape;318;p4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9" name="Google Shape;319;p46"/>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SECTION_HEADER_1_1_1_1_1_1_1_1_1">
    <p:bg>
      <p:bgPr>
        <a:solidFill>
          <a:schemeClr val="lt2"/>
        </a:solidFill>
      </p:bgPr>
    </p:bg>
    <p:spTree>
      <p:nvGrpSpPr>
        <p:cNvPr id="320" name="Shape 320"/>
        <p:cNvGrpSpPr/>
        <p:nvPr/>
      </p:nvGrpSpPr>
      <p:grpSpPr>
        <a:xfrm>
          <a:off x="0" y="0"/>
          <a:ext cx="0" cy="0"/>
          <a:chOff x="0" y="0"/>
          <a:chExt cx="0" cy="0"/>
        </a:xfrm>
      </p:grpSpPr>
      <p:pic>
        <p:nvPicPr>
          <p:cNvPr id="321" name="Google Shape;321;p47"/>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22" name="Google Shape;322;p47"/>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23" name="Google Shape;323;p47"/>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24" name="Google Shape;324;p4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SECTION_HEADER_1_1_1_1_1_1_1_1_2">
    <p:bg>
      <p:bgPr>
        <a:solidFill>
          <a:schemeClr val="lt2"/>
        </a:solidFill>
      </p:bgPr>
    </p:bg>
    <p:spTree>
      <p:nvGrpSpPr>
        <p:cNvPr id="325" name="Shape 325"/>
        <p:cNvGrpSpPr/>
        <p:nvPr/>
      </p:nvGrpSpPr>
      <p:grpSpPr>
        <a:xfrm>
          <a:off x="0" y="0"/>
          <a:ext cx="0" cy="0"/>
          <a:chOff x="0" y="0"/>
          <a:chExt cx="0" cy="0"/>
        </a:xfrm>
      </p:grpSpPr>
      <p:sp>
        <p:nvSpPr>
          <p:cNvPr id="326" name="Google Shape;326;p48"/>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27" name="Google Shape;327;p4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48"/>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SECTION_HEADER_1_1_1_1_1_1_1_1_1_1">
    <p:bg>
      <p:bgPr>
        <a:solidFill>
          <a:schemeClr val="lt2"/>
        </a:solidFill>
      </p:bgPr>
    </p:bg>
    <p:spTree>
      <p:nvGrpSpPr>
        <p:cNvPr id="329" name="Shape 329"/>
        <p:cNvGrpSpPr/>
        <p:nvPr/>
      </p:nvGrpSpPr>
      <p:grpSpPr>
        <a:xfrm>
          <a:off x="0" y="0"/>
          <a:ext cx="0" cy="0"/>
          <a:chOff x="0" y="0"/>
          <a:chExt cx="0" cy="0"/>
        </a:xfrm>
      </p:grpSpPr>
      <p:pic>
        <p:nvPicPr>
          <p:cNvPr id="330" name="Google Shape;330;p49"/>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31" name="Google Shape;331;p49"/>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32" name="Google Shape;332;p49"/>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33" name="Google Shape;333;p4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SECTION_HEADER_1_1_1_1_1_1_1_2">
    <p:bg>
      <p:bgPr>
        <a:solidFill>
          <a:schemeClr val="lt2"/>
        </a:solidFill>
      </p:bgPr>
    </p:bg>
    <p:spTree>
      <p:nvGrpSpPr>
        <p:cNvPr id="334" name="Shape 334"/>
        <p:cNvGrpSpPr/>
        <p:nvPr/>
      </p:nvGrpSpPr>
      <p:grpSpPr>
        <a:xfrm>
          <a:off x="0" y="0"/>
          <a:ext cx="0" cy="0"/>
          <a:chOff x="0" y="0"/>
          <a:chExt cx="0" cy="0"/>
        </a:xfrm>
      </p:grpSpPr>
      <p:pic>
        <p:nvPicPr>
          <p:cNvPr id="335" name="Google Shape;335;p50"/>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36" name="Google Shape;336;p50"/>
          <p:cNvPicPr preferRelativeResize="0"/>
          <p:nvPr/>
        </p:nvPicPr>
        <p:blipFill>
          <a:blip r:embed="rId2">
            <a:alphaModFix amt="55000"/>
          </a:blip>
          <a:stretch>
            <a:fillRect/>
          </a:stretch>
        </p:blipFill>
        <p:spPr>
          <a:xfrm flipH="1" rot="10800000">
            <a:off x="4829175" y="2971175"/>
            <a:ext cx="2105025" cy="2172326"/>
          </a:xfrm>
          <a:prstGeom prst="rect">
            <a:avLst/>
          </a:prstGeom>
          <a:noFill/>
          <a:ln>
            <a:noFill/>
          </a:ln>
        </p:spPr>
      </p:pic>
      <p:sp>
        <p:nvSpPr>
          <p:cNvPr id="337" name="Google Shape;337;p50"/>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38" name="Google Shape;338;p50"/>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SECTION_HEADER_1_1_1_1_1_1_1_1_1_1_2">
    <p:bg>
      <p:bgPr>
        <a:solidFill>
          <a:schemeClr val="lt2"/>
        </a:solidFill>
      </p:bgPr>
    </p:bg>
    <p:spTree>
      <p:nvGrpSpPr>
        <p:cNvPr id="339" name="Shape 339"/>
        <p:cNvGrpSpPr/>
        <p:nvPr/>
      </p:nvGrpSpPr>
      <p:grpSpPr>
        <a:xfrm>
          <a:off x="0" y="0"/>
          <a:ext cx="0" cy="0"/>
          <a:chOff x="0" y="0"/>
          <a:chExt cx="0" cy="0"/>
        </a:xfrm>
      </p:grpSpPr>
      <p:pic>
        <p:nvPicPr>
          <p:cNvPr id="340" name="Google Shape;340;p51"/>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41" name="Google Shape;341;p51"/>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42" name="Google Shape;342;p51"/>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43" name="Google Shape;343;p5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SECTION_HEADER_1_1_1_1_1_1_1_2_1">
    <p:bg>
      <p:bgPr>
        <a:solidFill>
          <a:schemeClr val="lt2"/>
        </a:solidFill>
      </p:bgPr>
    </p:bg>
    <p:spTree>
      <p:nvGrpSpPr>
        <p:cNvPr id="344" name="Shape 344"/>
        <p:cNvGrpSpPr/>
        <p:nvPr/>
      </p:nvGrpSpPr>
      <p:grpSpPr>
        <a:xfrm>
          <a:off x="0" y="0"/>
          <a:ext cx="0" cy="0"/>
          <a:chOff x="0" y="0"/>
          <a:chExt cx="0" cy="0"/>
        </a:xfrm>
      </p:grpSpPr>
      <p:pic>
        <p:nvPicPr>
          <p:cNvPr id="345" name="Google Shape;345;p52"/>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46" name="Google Shape;346;p52"/>
          <p:cNvPicPr preferRelativeResize="0"/>
          <p:nvPr/>
        </p:nvPicPr>
        <p:blipFill>
          <a:blip r:embed="rId2">
            <a:alphaModFix amt="55000"/>
          </a:blip>
          <a:stretch>
            <a:fillRect/>
          </a:stretch>
        </p:blipFill>
        <p:spPr>
          <a:xfrm flipH="1" rot="10800000">
            <a:off x="4829175" y="2971175"/>
            <a:ext cx="2105025" cy="2172326"/>
          </a:xfrm>
          <a:prstGeom prst="rect">
            <a:avLst/>
          </a:prstGeom>
          <a:noFill/>
          <a:ln>
            <a:noFill/>
          </a:ln>
        </p:spPr>
      </p:pic>
      <p:sp>
        <p:nvSpPr>
          <p:cNvPr id="347" name="Google Shape;347;p52"/>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48" name="Google Shape;348;p52"/>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SECTION_HEADER_1_3_1">
    <p:bg>
      <p:bgPr>
        <a:solidFill>
          <a:schemeClr val="lt2"/>
        </a:solidFill>
      </p:bgPr>
    </p:bg>
    <p:spTree>
      <p:nvGrpSpPr>
        <p:cNvPr id="349" name="Shape 349"/>
        <p:cNvGrpSpPr/>
        <p:nvPr/>
      </p:nvGrpSpPr>
      <p:grpSpPr>
        <a:xfrm>
          <a:off x="0" y="0"/>
          <a:ext cx="0" cy="0"/>
          <a:chOff x="0" y="0"/>
          <a:chExt cx="0" cy="0"/>
        </a:xfrm>
      </p:grpSpPr>
      <p:pic>
        <p:nvPicPr>
          <p:cNvPr id="350" name="Google Shape;350;p53"/>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351" name="Google Shape;351;p53"/>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352" name="Google Shape;352;p53"/>
          <p:cNvSpPr txBox="1"/>
          <p:nvPr>
            <p:ph idx="1" type="subTitle"/>
          </p:nvPr>
        </p:nvSpPr>
        <p:spPr>
          <a:xfrm>
            <a:off x="2390700" y="1772513"/>
            <a:ext cx="4362600" cy="3657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p:txBody>
      </p:sp>
      <p:sp>
        <p:nvSpPr>
          <p:cNvPr id="353" name="Google Shape;353;p53"/>
          <p:cNvSpPr txBox="1"/>
          <p:nvPr>
            <p:ph hasCustomPrompt="1" type="title"/>
          </p:nvPr>
        </p:nvSpPr>
        <p:spPr>
          <a:xfrm>
            <a:off x="2643000" y="1224113"/>
            <a:ext cx="3858000" cy="498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None/>
              <a:defRPr sz="3800"/>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354" name="Google Shape;354;p53"/>
          <p:cNvSpPr txBox="1"/>
          <p:nvPr>
            <p:ph idx="2" type="subTitle"/>
          </p:nvPr>
        </p:nvSpPr>
        <p:spPr>
          <a:xfrm>
            <a:off x="2390700" y="2999057"/>
            <a:ext cx="4362600" cy="365700"/>
          </a:xfrm>
          <a:prstGeom prst="rect">
            <a:avLst/>
          </a:prstGeom>
        </p:spPr>
        <p:txBody>
          <a:bodyPr anchorCtr="0" anchor="ctr" bIns="91425" lIns="91425" spcFirstLastPara="1" rIns="91425" wrap="square" tIns="91425">
            <a:noAutofit/>
          </a:bodyPr>
          <a:lstStyle>
            <a:lvl1pPr lvl="0" algn="ctr">
              <a:lnSpc>
                <a:spcPct val="150000"/>
              </a:lnSpc>
              <a:spcBef>
                <a:spcPts val="0"/>
              </a:spcBef>
              <a:spcAft>
                <a:spcPts val="0"/>
              </a:spcAft>
              <a:buNone/>
              <a:defRPr sz="1600"/>
            </a:lvl1pPr>
            <a:lvl2pPr lvl="1" algn="ctr">
              <a:lnSpc>
                <a:spcPct val="150000"/>
              </a:lnSpc>
              <a:spcBef>
                <a:spcPts val="0"/>
              </a:spcBef>
              <a:spcAft>
                <a:spcPts val="0"/>
              </a:spcAft>
              <a:buNone/>
              <a:defRPr sz="1600"/>
            </a:lvl2pPr>
            <a:lvl3pPr lvl="2" algn="ctr">
              <a:lnSpc>
                <a:spcPct val="150000"/>
              </a:lnSpc>
              <a:spcBef>
                <a:spcPts val="0"/>
              </a:spcBef>
              <a:spcAft>
                <a:spcPts val="0"/>
              </a:spcAft>
              <a:buNone/>
              <a:defRPr sz="1600"/>
            </a:lvl3pPr>
            <a:lvl4pPr lvl="3" algn="ctr">
              <a:lnSpc>
                <a:spcPct val="150000"/>
              </a:lnSpc>
              <a:spcBef>
                <a:spcPts val="0"/>
              </a:spcBef>
              <a:spcAft>
                <a:spcPts val="0"/>
              </a:spcAft>
              <a:buNone/>
              <a:defRPr sz="1600"/>
            </a:lvl4pPr>
            <a:lvl5pPr lvl="4" algn="ctr">
              <a:lnSpc>
                <a:spcPct val="150000"/>
              </a:lnSpc>
              <a:spcBef>
                <a:spcPts val="0"/>
              </a:spcBef>
              <a:spcAft>
                <a:spcPts val="0"/>
              </a:spcAft>
              <a:buNone/>
              <a:defRPr sz="1600"/>
            </a:lvl5pPr>
            <a:lvl6pPr lvl="5" algn="ctr">
              <a:lnSpc>
                <a:spcPct val="150000"/>
              </a:lnSpc>
              <a:spcBef>
                <a:spcPts val="0"/>
              </a:spcBef>
              <a:spcAft>
                <a:spcPts val="0"/>
              </a:spcAft>
              <a:buNone/>
              <a:defRPr sz="1600"/>
            </a:lvl6pPr>
            <a:lvl7pPr lvl="6" algn="ctr">
              <a:lnSpc>
                <a:spcPct val="150000"/>
              </a:lnSpc>
              <a:spcBef>
                <a:spcPts val="0"/>
              </a:spcBef>
              <a:spcAft>
                <a:spcPts val="0"/>
              </a:spcAft>
              <a:buNone/>
              <a:defRPr sz="1600"/>
            </a:lvl7pPr>
            <a:lvl8pPr lvl="7" algn="ctr">
              <a:lnSpc>
                <a:spcPct val="150000"/>
              </a:lnSpc>
              <a:spcBef>
                <a:spcPts val="0"/>
              </a:spcBef>
              <a:spcAft>
                <a:spcPts val="0"/>
              </a:spcAft>
              <a:buNone/>
              <a:defRPr sz="1600"/>
            </a:lvl8pPr>
            <a:lvl9pPr lvl="8" algn="ctr">
              <a:lnSpc>
                <a:spcPct val="150000"/>
              </a:lnSpc>
              <a:spcBef>
                <a:spcPts val="0"/>
              </a:spcBef>
              <a:spcAft>
                <a:spcPts val="0"/>
              </a:spcAft>
              <a:buNone/>
              <a:defRPr sz="1600"/>
            </a:lvl9pPr>
          </a:lstStyle>
          <a:p/>
        </p:txBody>
      </p:sp>
      <p:sp>
        <p:nvSpPr>
          <p:cNvPr id="355" name="Google Shape;355;p53"/>
          <p:cNvSpPr txBox="1"/>
          <p:nvPr>
            <p:ph hasCustomPrompt="1" idx="3" type="title"/>
          </p:nvPr>
        </p:nvSpPr>
        <p:spPr>
          <a:xfrm>
            <a:off x="2643000" y="2451059"/>
            <a:ext cx="3858000" cy="498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None/>
              <a:defRPr sz="3800"/>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356" name="Google Shape;356;p53"/>
          <p:cNvSpPr txBox="1"/>
          <p:nvPr>
            <p:ph idx="4" type="subTitle"/>
          </p:nvPr>
        </p:nvSpPr>
        <p:spPr>
          <a:xfrm>
            <a:off x="2390700" y="4225602"/>
            <a:ext cx="4362600" cy="365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600"/>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p:txBody>
      </p:sp>
      <p:sp>
        <p:nvSpPr>
          <p:cNvPr id="357" name="Google Shape;357;p53"/>
          <p:cNvSpPr txBox="1"/>
          <p:nvPr>
            <p:ph hasCustomPrompt="1" idx="5" type="title"/>
          </p:nvPr>
        </p:nvSpPr>
        <p:spPr>
          <a:xfrm>
            <a:off x="2643000" y="3678005"/>
            <a:ext cx="3858000" cy="498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None/>
              <a:defRPr sz="3800"/>
            </a:lvl1pPr>
            <a:lvl2pPr lvl="1" algn="ctr">
              <a:spcBef>
                <a:spcPts val="0"/>
              </a:spcBef>
              <a:spcAft>
                <a:spcPts val="0"/>
              </a:spcAft>
              <a:buClr>
                <a:schemeClr val="accent5"/>
              </a:buClr>
              <a:buSzPts val="3600"/>
              <a:buNone/>
              <a:defRPr sz="3600">
                <a:solidFill>
                  <a:schemeClr val="accent5"/>
                </a:solidFill>
              </a:defRPr>
            </a:lvl2pPr>
            <a:lvl3pPr lvl="2" algn="ctr">
              <a:spcBef>
                <a:spcPts val="0"/>
              </a:spcBef>
              <a:spcAft>
                <a:spcPts val="0"/>
              </a:spcAft>
              <a:buClr>
                <a:schemeClr val="accent5"/>
              </a:buClr>
              <a:buSzPts val="3600"/>
              <a:buNone/>
              <a:defRPr sz="3600">
                <a:solidFill>
                  <a:schemeClr val="accent5"/>
                </a:solidFill>
              </a:defRPr>
            </a:lvl3pPr>
            <a:lvl4pPr lvl="3" algn="ctr">
              <a:spcBef>
                <a:spcPts val="0"/>
              </a:spcBef>
              <a:spcAft>
                <a:spcPts val="0"/>
              </a:spcAft>
              <a:buClr>
                <a:schemeClr val="accent5"/>
              </a:buClr>
              <a:buSzPts val="3600"/>
              <a:buNone/>
              <a:defRPr sz="3600">
                <a:solidFill>
                  <a:schemeClr val="accent5"/>
                </a:solidFill>
              </a:defRPr>
            </a:lvl4pPr>
            <a:lvl5pPr lvl="4" algn="ctr">
              <a:spcBef>
                <a:spcPts val="0"/>
              </a:spcBef>
              <a:spcAft>
                <a:spcPts val="0"/>
              </a:spcAft>
              <a:buClr>
                <a:schemeClr val="accent5"/>
              </a:buClr>
              <a:buSzPts val="3600"/>
              <a:buNone/>
              <a:defRPr sz="3600">
                <a:solidFill>
                  <a:schemeClr val="accent5"/>
                </a:solidFill>
              </a:defRPr>
            </a:lvl5pPr>
            <a:lvl6pPr lvl="5" algn="ctr">
              <a:spcBef>
                <a:spcPts val="0"/>
              </a:spcBef>
              <a:spcAft>
                <a:spcPts val="0"/>
              </a:spcAft>
              <a:buClr>
                <a:schemeClr val="accent5"/>
              </a:buClr>
              <a:buSzPts val="3600"/>
              <a:buNone/>
              <a:defRPr sz="3600">
                <a:solidFill>
                  <a:schemeClr val="accent5"/>
                </a:solidFill>
              </a:defRPr>
            </a:lvl6pPr>
            <a:lvl7pPr lvl="6" algn="ctr">
              <a:spcBef>
                <a:spcPts val="0"/>
              </a:spcBef>
              <a:spcAft>
                <a:spcPts val="0"/>
              </a:spcAft>
              <a:buClr>
                <a:schemeClr val="accent5"/>
              </a:buClr>
              <a:buSzPts val="3600"/>
              <a:buNone/>
              <a:defRPr sz="3600">
                <a:solidFill>
                  <a:schemeClr val="accent5"/>
                </a:solidFill>
              </a:defRPr>
            </a:lvl7pPr>
            <a:lvl8pPr lvl="7" algn="ctr">
              <a:spcBef>
                <a:spcPts val="0"/>
              </a:spcBef>
              <a:spcAft>
                <a:spcPts val="0"/>
              </a:spcAft>
              <a:buClr>
                <a:schemeClr val="accent5"/>
              </a:buClr>
              <a:buSzPts val="3600"/>
              <a:buNone/>
              <a:defRPr sz="3600">
                <a:solidFill>
                  <a:schemeClr val="accent5"/>
                </a:solidFill>
              </a:defRPr>
            </a:lvl8pPr>
            <a:lvl9pPr lvl="8" algn="ctr">
              <a:spcBef>
                <a:spcPts val="0"/>
              </a:spcBef>
              <a:spcAft>
                <a:spcPts val="0"/>
              </a:spcAft>
              <a:buClr>
                <a:schemeClr val="accent5"/>
              </a:buClr>
              <a:buSzPts val="3600"/>
              <a:buNone/>
              <a:defRPr sz="3600">
                <a:solidFill>
                  <a:schemeClr val="accent5"/>
                </a:solidFill>
              </a:defRPr>
            </a:lvl9pPr>
          </a:lstStyle>
          <a:p>
            <a:r>
              <a:t>xx%</a:t>
            </a:r>
          </a:p>
        </p:txBody>
      </p:sp>
      <p:sp>
        <p:nvSpPr>
          <p:cNvPr id="358" name="Google Shape;358;p53"/>
          <p:cNvSpPr txBox="1"/>
          <p:nvPr>
            <p:ph idx="6" type="title"/>
          </p:nvPr>
        </p:nvSpPr>
        <p:spPr>
          <a:xfrm>
            <a:off x="714125" y="546825"/>
            <a:ext cx="7660500" cy="365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359" name="Google Shape;359;p5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SECTION_HEADER_1_3_1_2">
    <p:bg>
      <p:bgPr>
        <a:solidFill>
          <a:schemeClr val="lt2"/>
        </a:solidFill>
      </p:bgPr>
    </p:bg>
    <p:spTree>
      <p:nvGrpSpPr>
        <p:cNvPr id="360" name="Shape 360"/>
        <p:cNvGrpSpPr/>
        <p:nvPr/>
      </p:nvGrpSpPr>
      <p:grpSpPr>
        <a:xfrm>
          <a:off x="0" y="0"/>
          <a:ext cx="0" cy="0"/>
          <a:chOff x="0" y="0"/>
          <a:chExt cx="0" cy="0"/>
        </a:xfrm>
      </p:grpSpPr>
      <p:pic>
        <p:nvPicPr>
          <p:cNvPr id="361" name="Google Shape;361;p54"/>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362" name="Google Shape;362;p54"/>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363" name="Google Shape;363;p54"/>
          <p:cNvSpPr txBox="1"/>
          <p:nvPr>
            <p:ph type="title"/>
          </p:nvPr>
        </p:nvSpPr>
        <p:spPr>
          <a:xfrm>
            <a:off x="714125" y="546825"/>
            <a:ext cx="7660500" cy="36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sz="3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364" name="Google Shape;364;p54"/>
          <p:cNvSpPr txBox="1"/>
          <p:nvPr>
            <p:ph hasCustomPrompt="1" idx="2" type="title"/>
          </p:nvPr>
        </p:nvSpPr>
        <p:spPr>
          <a:xfrm>
            <a:off x="4418025" y="1664575"/>
            <a:ext cx="4010100" cy="738900"/>
          </a:xfrm>
          <a:prstGeom prst="rect">
            <a:avLst/>
          </a:prstGeom>
        </p:spPr>
        <p:txBody>
          <a:bodyPr anchorCtr="0" anchor="ctr" bIns="91425" lIns="91425" spcFirstLastPara="1" rIns="91425" wrap="square" tIns="91425">
            <a:noAutofit/>
          </a:bodyPr>
          <a:lstStyle>
            <a:lvl1pPr lvl="0" algn="r">
              <a:spcBef>
                <a:spcPts val="0"/>
              </a:spcBef>
              <a:spcAft>
                <a:spcPts val="0"/>
              </a:spcAft>
              <a:buSzPts val="6200"/>
              <a:buNone/>
              <a:defRPr sz="38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365" name="Google Shape;365;p54"/>
          <p:cNvSpPr txBox="1"/>
          <p:nvPr>
            <p:ph idx="1" type="subTitle"/>
          </p:nvPr>
        </p:nvSpPr>
        <p:spPr>
          <a:xfrm>
            <a:off x="4417875" y="2325475"/>
            <a:ext cx="4010400" cy="445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
        <p:nvSpPr>
          <p:cNvPr id="366" name="Google Shape;366;p54"/>
          <p:cNvSpPr txBox="1"/>
          <p:nvPr>
            <p:ph hasCustomPrompt="1" idx="3" type="title"/>
          </p:nvPr>
        </p:nvSpPr>
        <p:spPr>
          <a:xfrm>
            <a:off x="4418350" y="3273100"/>
            <a:ext cx="4010100" cy="738900"/>
          </a:xfrm>
          <a:prstGeom prst="rect">
            <a:avLst/>
          </a:prstGeom>
        </p:spPr>
        <p:txBody>
          <a:bodyPr anchorCtr="0" anchor="ctr" bIns="91425" lIns="91425" spcFirstLastPara="1" rIns="91425" wrap="square" tIns="91425">
            <a:noAutofit/>
          </a:bodyPr>
          <a:lstStyle>
            <a:lvl1pPr lvl="0" algn="r">
              <a:spcBef>
                <a:spcPts val="0"/>
              </a:spcBef>
              <a:spcAft>
                <a:spcPts val="0"/>
              </a:spcAft>
              <a:buSzPts val="6200"/>
              <a:buNone/>
              <a:defRPr sz="38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367" name="Google Shape;367;p54"/>
          <p:cNvSpPr txBox="1"/>
          <p:nvPr>
            <p:ph idx="4" type="subTitle"/>
          </p:nvPr>
        </p:nvSpPr>
        <p:spPr>
          <a:xfrm>
            <a:off x="4417875" y="3934001"/>
            <a:ext cx="4010400" cy="445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800"/>
              <a:buNone/>
              <a:defRPr/>
            </a:lvl3pPr>
            <a:lvl4pPr lvl="3" algn="ctr">
              <a:lnSpc>
                <a:spcPct val="100000"/>
              </a:lnSpc>
              <a:spcBef>
                <a:spcPts val="1600"/>
              </a:spcBef>
              <a:spcAft>
                <a:spcPts val="0"/>
              </a:spcAft>
              <a:buSzPts val="1800"/>
              <a:buNone/>
              <a:defRPr/>
            </a:lvl4pPr>
            <a:lvl5pPr lvl="4" algn="ctr">
              <a:lnSpc>
                <a:spcPct val="100000"/>
              </a:lnSpc>
              <a:spcBef>
                <a:spcPts val="1600"/>
              </a:spcBef>
              <a:spcAft>
                <a:spcPts val="0"/>
              </a:spcAft>
              <a:buSzPts val="1800"/>
              <a:buNone/>
              <a:defRPr/>
            </a:lvl5pPr>
            <a:lvl6pPr lvl="5" algn="ctr">
              <a:lnSpc>
                <a:spcPct val="100000"/>
              </a:lnSpc>
              <a:spcBef>
                <a:spcPts val="1600"/>
              </a:spcBef>
              <a:spcAft>
                <a:spcPts val="0"/>
              </a:spcAft>
              <a:buSzPts val="1800"/>
              <a:buNone/>
              <a:defRPr/>
            </a:lvl6pPr>
            <a:lvl7pPr lvl="6" algn="ctr">
              <a:lnSpc>
                <a:spcPct val="100000"/>
              </a:lnSpc>
              <a:spcBef>
                <a:spcPts val="1600"/>
              </a:spcBef>
              <a:spcAft>
                <a:spcPts val="0"/>
              </a:spcAft>
              <a:buSzPts val="1800"/>
              <a:buNone/>
              <a:defRPr/>
            </a:lvl7pPr>
            <a:lvl8pPr lvl="7" algn="ctr">
              <a:lnSpc>
                <a:spcPct val="100000"/>
              </a:lnSpc>
              <a:spcBef>
                <a:spcPts val="1600"/>
              </a:spcBef>
              <a:spcAft>
                <a:spcPts val="0"/>
              </a:spcAft>
              <a:buSzPts val="1800"/>
              <a:buNone/>
              <a:defRPr/>
            </a:lvl8pPr>
            <a:lvl9pPr lvl="8" algn="ctr">
              <a:lnSpc>
                <a:spcPct val="100000"/>
              </a:lnSpc>
              <a:spcBef>
                <a:spcPts val="1600"/>
              </a:spcBef>
              <a:spcAft>
                <a:spcPts val="1600"/>
              </a:spcAft>
              <a:buSzPts val="1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HEADER_1">
    <p:bg>
      <p:bgPr>
        <a:solidFill>
          <a:schemeClr val="lt2"/>
        </a:solidFill>
      </p:bgPr>
    </p:bg>
    <p:spTree>
      <p:nvGrpSpPr>
        <p:cNvPr id="368" name="Shape 368"/>
        <p:cNvGrpSpPr/>
        <p:nvPr/>
      </p:nvGrpSpPr>
      <p:grpSpPr>
        <a:xfrm>
          <a:off x="0" y="0"/>
          <a:ext cx="0" cy="0"/>
          <a:chOff x="0" y="0"/>
          <a:chExt cx="0" cy="0"/>
        </a:xfrm>
      </p:grpSpPr>
      <p:pic>
        <p:nvPicPr>
          <p:cNvPr id="369" name="Google Shape;369;p55"/>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370" name="Google Shape;370;p55"/>
          <p:cNvSpPr txBox="1"/>
          <p:nvPr>
            <p:ph idx="1" type="subTitle"/>
          </p:nvPr>
        </p:nvSpPr>
        <p:spPr>
          <a:xfrm>
            <a:off x="2863350" y="3448131"/>
            <a:ext cx="3417300" cy="410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2000"/>
            </a:lvl1pPr>
            <a:lvl2pPr lvl="1">
              <a:spcBef>
                <a:spcPts val="0"/>
              </a:spcBef>
              <a:spcAft>
                <a:spcPts val="0"/>
              </a:spcAft>
              <a:buNone/>
              <a:defRPr sz="2000"/>
            </a:lvl2pPr>
            <a:lvl3pPr lvl="2">
              <a:spcBef>
                <a:spcPts val="0"/>
              </a:spcBef>
              <a:spcAft>
                <a:spcPts val="0"/>
              </a:spcAft>
              <a:buNone/>
              <a:defRPr sz="2000"/>
            </a:lvl3pPr>
            <a:lvl4pPr lvl="3">
              <a:spcBef>
                <a:spcPts val="0"/>
              </a:spcBef>
              <a:spcAft>
                <a:spcPts val="0"/>
              </a:spcAft>
              <a:buNone/>
              <a:defRPr sz="2000"/>
            </a:lvl4pPr>
            <a:lvl5pPr lvl="4">
              <a:spcBef>
                <a:spcPts val="0"/>
              </a:spcBef>
              <a:spcAft>
                <a:spcPts val="0"/>
              </a:spcAft>
              <a:buNone/>
              <a:defRPr sz="2000"/>
            </a:lvl5pPr>
            <a:lvl6pPr lvl="5">
              <a:spcBef>
                <a:spcPts val="0"/>
              </a:spcBef>
              <a:spcAft>
                <a:spcPts val="0"/>
              </a:spcAft>
              <a:buNone/>
              <a:defRPr sz="2000"/>
            </a:lvl6pPr>
            <a:lvl7pPr lvl="6">
              <a:spcBef>
                <a:spcPts val="0"/>
              </a:spcBef>
              <a:spcAft>
                <a:spcPts val="0"/>
              </a:spcAft>
              <a:buNone/>
              <a:defRPr sz="2000"/>
            </a:lvl7pPr>
            <a:lvl8pPr lvl="7">
              <a:spcBef>
                <a:spcPts val="0"/>
              </a:spcBef>
              <a:spcAft>
                <a:spcPts val="0"/>
              </a:spcAft>
              <a:buNone/>
              <a:defRPr sz="2000"/>
            </a:lvl8pPr>
            <a:lvl9pPr lvl="8">
              <a:spcBef>
                <a:spcPts val="0"/>
              </a:spcBef>
              <a:spcAft>
                <a:spcPts val="0"/>
              </a:spcAft>
              <a:buNone/>
              <a:defRPr sz="2000"/>
            </a:lvl9pPr>
          </a:lstStyle>
          <a:p/>
        </p:txBody>
      </p:sp>
      <p:sp>
        <p:nvSpPr>
          <p:cNvPr id="371" name="Google Shape;371;p55"/>
          <p:cNvSpPr txBox="1"/>
          <p:nvPr>
            <p:ph type="title"/>
          </p:nvPr>
        </p:nvSpPr>
        <p:spPr>
          <a:xfrm>
            <a:off x="1345800" y="1284969"/>
            <a:ext cx="6452400" cy="2067300"/>
          </a:xfrm>
          <a:prstGeom prst="rect">
            <a:avLst/>
          </a:prstGeom>
        </p:spPr>
        <p:txBody>
          <a:bodyPr anchorCtr="0" anchor="ctr" bIns="91425" lIns="91425" spcFirstLastPara="1" rIns="91425" wrap="square" tIns="91425">
            <a:noAutofit/>
          </a:bodyPr>
          <a:lstStyle>
            <a:lvl1pPr lvl="0" algn="ctr">
              <a:lnSpc>
                <a:spcPct val="115000"/>
              </a:lnSpc>
              <a:spcBef>
                <a:spcPts val="0"/>
              </a:spcBef>
              <a:spcAft>
                <a:spcPts val="0"/>
              </a:spcAft>
              <a:buClr>
                <a:schemeClr val="accent2"/>
              </a:buClr>
              <a:buSzPts val="2400"/>
              <a:buNone/>
              <a:defRPr sz="2900">
                <a:solidFill>
                  <a:schemeClr val="dk2"/>
                </a:solidFill>
              </a:defRPr>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372" name="Google Shape;372;p5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SECTION_HEADER_1_3_1_1">
    <p:bg>
      <p:bgPr>
        <a:solidFill>
          <a:schemeClr val="lt2"/>
        </a:solidFill>
      </p:bgPr>
    </p:bg>
    <p:spTree>
      <p:nvGrpSpPr>
        <p:cNvPr id="373" name="Shape 373"/>
        <p:cNvGrpSpPr/>
        <p:nvPr/>
      </p:nvGrpSpPr>
      <p:grpSpPr>
        <a:xfrm>
          <a:off x="0" y="0"/>
          <a:ext cx="0" cy="0"/>
          <a:chOff x="0" y="0"/>
          <a:chExt cx="0" cy="0"/>
        </a:xfrm>
      </p:grpSpPr>
      <p:pic>
        <p:nvPicPr>
          <p:cNvPr id="374" name="Google Shape;374;p56"/>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375" name="Google Shape;375;p56"/>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376" name="Google Shape;376;p5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HEADER_1_3_1_1_1">
    <p:bg>
      <p:bgPr>
        <a:solidFill>
          <a:schemeClr val="lt2"/>
        </a:solidFill>
      </p:bgPr>
    </p:bg>
    <p:spTree>
      <p:nvGrpSpPr>
        <p:cNvPr id="377" name="Shape 377"/>
        <p:cNvGrpSpPr/>
        <p:nvPr/>
      </p:nvGrpSpPr>
      <p:grpSpPr>
        <a:xfrm>
          <a:off x="0" y="0"/>
          <a:ext cx="0" cy="0"/>
          <a:chOff x="0" y="0"/>
          <a:chExt cx="0" cy="0"/>
        </a:xfrm>
      </p:grpSpPr>
      <p:sp>
        <p:nvSpPr>
          <p:cNvPr id="378" name="Google Shape;378;p5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9" name="Google Shape;379;p57"/>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80" name="Google Shape;380;p57"/>
          <p:cNvPicPr preferRelativeResize="0"/>
          <p:nvPr/>
        </p:nvPicPr>
        <p:blipFill>
          <a:blip r:embed="rId2">
            <a:alphaModFix amt="55000"/>
          </a:blip>
          <a:stretch>
            <a:fillRect/>
          </a:stretch>
        </p:blipFill>
        <p:spPr>
          <a:xfrm flipH="1" rot="10800000">
            <a:off x="4829175" y="2971175"/>
            <a:ext cx="2105025" cy="21723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45"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Libre Baskerville"/>
              <a:buNone/>
              <a:defRPr b="1" sz="2800">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42900" lvl="1" marL="9144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indent="-342900" lvl="2" marL="13716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indent="-342900" lvl="3" marL="18288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indent="-342900" lvl="4" marL="22860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indent="-342900" lvl="5" marL="27432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indent="-342900" lvl="6" marL="32004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indent="-342900" lvl="7" marL="36576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indent="-342900" lvl="8" marL="41148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docs.google.com/document/d/1Ga8sUbN6qwLHnQj7p7bhqUJ9u5ASjECmxkN-SiB5Yd0/edit?usp=drive_lin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 Id="rId5" Type="http://schemas.openxmlformats.org/officeDocument/2006/relationships/hyperlink" Target="https://docs.google.com/document/d/1H_KcmPOPeN_P2cCVu2tywSHObHqQKB86Ky8eDsgj7GM/edit?usp=sharing" TargetMode="External"/><Relationship Id="rId6" Type="http://schemas.openxmlformats.org/officeDocument/2006/relationships/hyperlink" Target="https://docs.google.com/document/d/1H_KcmPOPeN_P2cCVu2tywSHObHqQKB86Ky8eDsgj7GM/edit?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docs.google.com/document/d/1H_KcmPOPeN_P2cCVu2tywSHObHqQKB86Ky8eDsgj7GM/edit?usp=sharing"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docs.google.com/document/d/1H_KcmPOPeN_P2cCVu2tywSHObHqQKB86Ky8eDsgj7GM/edit?usp=sharing"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hyperlink" Target="https://docs.google.com/document/d/1H_KcmPOPeN_P2cCVu2tywSHObHqQKB86Ky8eDsgj7GM/edit?usp=sharing" TargetMode="External"/><Relationship Id="rId5" Type="http://schemas.openxmlformats.org/officeDocument/2006/relationships/hyperlink" Target="https://docs.google.com/document/d/1H_KcmPOPeN_P2cCVu2tywSHObHqQKB86Ky8eDsgj7GM/edit?usp=sharing" TargetMode="External"/><Relationship Id="rId6" Type="http://schemas.openxmlformats.org/officeDocument/2006/relationships/hyperlink" Target="https://docs.google.com/document/d/1H_KcmPOPeN_P2cCVu2tywSHObHqQKB86Ky8eDsgj7GM/edit?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docs.google.com/document/d/1H_KcmPOPeN_P2cCVu2tywSHObHqQKB86Ky8eDsgj7GM/edit?usp=sharing" TargetMode="Externa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docs.google.com/document/d/1H_KcmPOPeN_P2cCVu2tywSHObHqQKB86Ky8eDsgj7GM/edit?usp=sharing" TargetMode="Externa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hyperlink" Target="https://quizlet.com/902189683/shsat-vocabulary-flash-car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384" name="Shape 384"/>
        <p:cNvGrpSpPr/>
        <p:nvPr/>
      </p:nvGrpSpPr>
      <p:grpSpPr>
        <a:xfrm>
          <a:off x="0" y="0"/>
          <a:ext cx="0" cy="0"/>
          <a:chOff x="0" y="0"/>
          <a:chExt cx="0" cy="0"/>
        </a:xfrm>
      </p:grpSpPr>
      <p:sp>
        <p:nvSpPr>
          <p:cNvPr id="385" name="Google Shape;385;p58"/>
          <p:cNvSpPr/>
          <p:nvPr/>
        </p:nvSpPr>
        <p:spPr>
          <a:xfrm>
            <a:off x="-228600" y="518400"/>
            <a:ext cx="9601200" cy="1477800"/>
          </a:xfrm>
          <a:prstGeom prst="rect">
            <a:avLst/>
          </a:prstGeom>
          <a:solidFill>
            <a:srgbClr val="6080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 name="Google Shape;386;p58"/>
          <p:cNvSpPr/>
          <p:nvPr/>
        </p:nvSpPr>
        <p:spPr>
          <a:xfrm>
            <a:off x="228590" y="228602"/>
            <a:ext cx="2057400" cy="2057400"/>
          </a:xfrm>
          <a:prstGeom prst="ellipse">
            <a:avLst/>
          </a:prstGeom>
          <a:solidFill>
            <a:srgbClr val="C6DED9"/>
          </a:solidFill>
          <a:ln cap="flat" cmpd="sng" w="152400">
            <a:solidFill>
              <a:srgbClr val="6080A4"/>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4</a:t>
            </a:r>
            <a:endParaRPr sz="9600">
              <a:latin typeface="Merriweather"/>
              <a:ea typeface="Merriweather"/>
              <a:cs typeface="Merriweather"/>
              <a:sym typeface="Merriweather"/>
            </a:endParaRPr>
          </a:p>
        </p:txBody>
      </p:sp>
      <p:sp>
        <p:nvSpPr>
          <p:cNvPr id="387" name="Google Shape;387;p58"/>
          <p:cNvSpPr/>
          <p:nvPr/>
        </p:nvSpPr>
        <p:spPr>
          <a:xfrm>
            <a:off x="-228600" y="3118800"/>
            <a:ext cx="9601200" cy="1477800"/>
          </a:xfrm>
          <a:prstGeom prst="rect">
            <a:avLst/>
          </a:prstGeom>
          <a:noFill/>
          <a:ln cap="flat" cmpd="sng" w="152400">
            <a:solidFill>
              <a:srgbClr val="6080A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58"/>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389" name="Google Shape;389;p58"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390" name="Google Shape;390;p58"/>
          <p:cNvSpPr txBox="1"/>
          <p:nvPr/>
        </p:nvSpPr>
        <p:spPr>
          <a:xfrm>
            <a:off x="228600" y="3211200"/>
            <a:ext cx="6400800" cy="1298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3600">
                <a:latin typeface="Merriweather"/>
                <a:ea typeface="Merriweather"/>
                <a:cs typeface="Merriweather"/>
                <a:sym typeface="Merriweather"/>
              </a:rPr>
              <a:t>Stuy Prep</a:t>
            </a:r>
            <a:endParaRPr sz="3600">
              <a:latin typeface="Merriweather"/>
              <a:ea typeface="Merriweather"/>
              <a:cs typeface="Merriweather"/>
              <a:sym typeface="Merriweather"/>
            </a:endParaRPr>
          </a:p>
          <a:p>
            <a:pPr indent="0" lvl="0" marL="0" rtl="0" algn="r">
              <a:spcBef>
                <a:spcPts val="0"/>
              </a:spcBef>
              <a:spcAft>
                <a:spcPts val="0"/>
              </a:spcAft>
              <a:buNone/>
            </a:pPr>
            <a:r>
              <a:rPr lang="en" sz="4800">
                <a:latin typeface="Merriweather"/>
                <a:ea typeface="Merriweather"/>
                <a:cs typeface="Merriweather"/>
                <a:sym typeface="Merriweather"/>
              </a:rPr>
              <a:t>Lesson 26S4</a:t>
            </a:r>
            <a:endParaRPr sz="4800">
              <a:latin typeface="Merriweather"/>
              <a:ea typeface="Merriweather"/>
              <a:cs typeface="Merriweather"/>
              <a:sym typeface="Merriweather"/>
            </a:endParaRPr>
          </a:p>
        </p:txBody>
      </p:sp>
      <p:sp>
        <p:nvSpPr>
          <p:cNvPr id="391" name="Google Shape;391;p58"/>
          <p:cNvSpPr txBox="1"/>
          <p:nvPr/>
        </p:nvSpPr>
        <p:spPr>
          <a:xfrm>
            <a:off x="2514600" y="518400"/>
            <a:ext cx="6400800" cy="1477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3800">
                <a:solidFill>
                  <a:srgbClr val="FFFFFF"/>
                </a:solidFill>
                <a:latin typeface="Merriweather"/>
                <a:ea typeface="Merriweather"/>
                <a:cs typeface="Merriweather"/>
                <a:sym typeface="Merriweather"/>
              </a:rPr>
              <a:t>Vocabulary </a:t>
            </a:r>
            <a:r>
              <a:rPr lang="en" sz="3800">
                <a:solidFill>
                  <a:srgbClr val="FFFFFF"/>
                </a:solidFill>
                <a:latin typeface="Merriweather"/>
                <a:ea typeface="Merriweather"/>
                <a:cs typeface="Merriweather"/>
                <a:sym typeface="Merriweather"/>
              </a:rPr>
              <a:t>and Ratios and Proportional Relationships</a:t>
            </a:r>
            <a:endParaRPr sz="3800">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86" name="Shape 486"/>
        <p:cNvGrpSpPr/>
        <p:nvPr/>
      </p:nvGrpSpPr>
      <p:grpSpPr>
        <a:xfrm>
          <a:off x="0" y="0"/>
          <a:ext cx="0" cy="0"/>
          <a:chOff x="0" y="0"/>
          <a:chExt cx="0" cy="0"/>
        </a:xfrm>
      </p:grpSpPr>
      <p:sp>
        <p:nvSpPr>
          <p:cNvPr id="487" name="Google Shape;487;p6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67"/>
          <p:cNvSpPr txBox="1"/>
          <p:nvPr/>
        </p:nvSpPr>
        <p:spPr>
          <a:xfrm>
            <a:off x="228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b="1" lang="en" sz="2400">
                <a:solidFill>
                  <a:schemeClr val="lt1"/>
                </a:solidFill>
                <a:latin typeface="DM Sans"/>
                <a:ea typeface="DM Sans"/>
                <a:cs typeface="DM Sans"/>
                <a:sym typeface="DM Sans"/>
              </a:rPr>
              <a:t>4</a:t>
            </a:r>
            <a:r>
              <a:rPr b="1"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Practicing reading comprehension, not vocabulary memorization.</a:t>
            </a:r>
            <a:endParaRPr b="1" sz="2400">
              <a:solidFill>
                <a:schemeClr val="lt1"/>
              </a:solidFill>
              <a:latin typeface="DM Sans"/>
              <a:ea typeface="DM Sans"/>
              <a:cs typeface="DM Sans"/>
              <a:sym typeface="DM Sans"/>
            </a:endParaRPr>
          </a:p>
        </p:txBody>
      </p:sp>
      <p:sp>
        <p:nvSpPr>
          <p:cNvPr id="489" name="Google Shape;489;p6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90" name="Google Shape;490;p6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Strategies for Vocabulary</a:t>
            </a:r>
            <a:endParaRPr sz="4800">
              <a:latin typeface="Merriweather"/>
              <a:ea typeface="Merriweather"/>
              <a:cs typeface="Merriweather"/>
              <a:sym typeface="Merriweather"/>
            </a:endParaRPr>
          </a:p>
        </p:txBody>
      </p:sp>
      <p:pic>
        <p:nvPicPr>
          <p:cNvPr id="491" name="Google Shape;491;p6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92" name="Google Shape;492;p67"/>
          <p:cNvSpPr txBox="1"/>
          <p:nvPr/>
        </p:nvSpPr>
        <p:spPr>
          <a:xfrm>
            <a:off x="4800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Studying vocabulary is helpful, but the best way to improve your knowledge of vocabulary is through reading books or other literary works that use words of a higher grade level.</a:t>
            </a:r>
            <a:endParaRPr sz="2400">
              <a:solidFill>
                <a:schemeClr val="lt1"/>
              </a:solidFill>
              <a:latin typeface="DM Sans"/>
              <a:ea typeface="DM Sans"/>
              <a:cs typeface="DM Sans"/>
              <a:sym typeface="DM Sans"/>
            </a:endParaRPr>
          </a:p>
        </p:txBody>
      </p:sp>
      <p:sp>
        <p:nvSpPr>
          <p:cNvPr id="493" name="Google Shape;493;p67"/>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97" name="Shape 497"/>
        <p:cNvGrpSpPr/>
        <p:nvPr/>
      </p:nvGrpSpPr>
      <p:grpSpPr>
        <a:xfrm>
          <a:off x="0" y="0"/>
          <a:ext cx="0" cy="0"/>
          <a:chOff x="0" y="0"/>
          <a:chExt cx="0" cy="0"/>
        </a:xfrm>
      </p:grpSpPr>
      <p:sp>
        <p:nvSpPr>
          <p:cNvPr id="498" name="Google Shape;498;p6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 name="Google Shape;499;p68"/>
          <p:cNvSpPr txBox="1"/>
          <p:nvPr/>
        </p:nvSpPr>
        <p:spPr>
          <a:xfrm>
            <a:off x="228600" y="1468475"/>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b="1" lang="en" sz="2400">
                <a:solidFill>
                  <a:schemeClr val="lt1"/>
                </a:solidFill>
                <a:latin typeface="DM Sans"/>
                <a:ea typeface="DM Sans"/>
                <a:cs typeface="DM Sans"/>
                <a:sym typeface="DM Sans"/>
              </a:rPr>
              <a:t>5</a:t>
            </a:r>
            <a:r>
              <a:rPr b="1"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Use your knowledge of roots and affixes to break down a word</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500" name="Google Shape;500;p6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01" name="Google Shape;501;p6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Strategies for Vocabulary</a:t>
            </a:r>
            <a:endParaRPr sz="4800">
              <a:latin typeface="Merriweather"/>
              <a:ea typeface="Merriweather"/>
              <a:cs typeface="Merriweather"/>
              <a:sym typeface="Merriweather"/>
            </a:endParaRPr>
          </a:p>
        </p:txBody>
      </p:sp>
      <p:pic>
        <p:nvPicPr>
          <p:cNvPr id="502" name="Google Shape;502;p6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03" name="Google Shape;503;p68"/>
          <p:cNvSpPr txBox="1"/>
          <p:nvPr/>
        </p:nvSpPr>
        <p:spPr>
          <a:xfrm>
            <a:off x="4800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By breaking down a word, you will get a prefix, root, and suffix. These three elements of a word contain the entire meaning of the word.</a:t>
            </a:r>
            <a:endParaRPr sz="2400">
              <a:solidFill>
                <a:schemeClr val="lt1"/>
              </a:solidFill>
              <a:latin typeface="DM Sans"/>
              <a:ea typeface="DM Sans"/>
              <a:cs typeface="DM Sans"/>
              <a:sym typeface="DM Sans"/>
            </a:endParaRPr>
          </a:p>
        </p:txBody>
      </p:sp>
      <p:sp>
        <p:nvSpPr>
          <p:cNvPr id="504" name="Google Shape;504;p68"/>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08" name="Shape 508"/>
        <p:cNvGrpSpPr/>
        <p:nvPr/>
      </p:nvGrpSpPr>
      <p:grpSpPr>
        <a:xfrm>
          <a:off x="0" y="0"/>
          <a:ext cx="0" cy="0"/>
          <a:chOff x="0" y="0"/>
          <a:chExt cx="0" cy="0"/>
        </a:xfrm>
      </p:grpSpPr>
      <p:sp>
        <p:nvSpPr>
          <p:cNvPr id="509" name="Google Shape;509;p6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 name="Google Shape;510;p69"/>
          <p:cNvSpPr txBox="1"/>
          <p:nvPr/>
        </p:nvSpPr>
        <p:spPr>
          <a:xfrm>
            <a:off x="228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lang="en" sz="2400">
                <a:solidFill>
                  <a:schemeClr val="lt1"/>
                </a:solidFill>
                <a:latin typeface="DM Sans"/>
                <a:ea typeface="DM Sans"/>
                <a:cs typeface="DM Sans"/>
                <a:sym typeface="DM Sans"/>
              </a:rPr>
              <a:t>The</a:t>
            </a:r>
            <a:r>
              <a:rPr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root</a:t>
            </a:r>
            <a:r>
              <a:rPr lang="en" sz="2400">
                <a:solidFill>
                  <a:schemeClr val="lt1"/>
                </a:solidFill>
                <a:latin typeface="DM Sans"/>
                <a:ea typeface="DM Sans"/>
                <a:cs typeface="DM Sans"/>
                <a:sym typeface="DM Sans"/>
              </a:rPr>
              <a:t> is the original form of the word</a:t>
            </a:r>
            <a:r>
              <a:rPr lang="en" sz="2400">
                <a:solidFill>
                  <a:schemeClr val="lt1"/>
                </a:solidFill>
                <a:latin typeface="DM Sans"/>
                <a:ea typeface="DM Sans"/>
                <a:cs typeface="DM Sans"/>
                <a:sym typeface="DM Sans"/>
              </a:rPr>
              <a:t>. For example, in the word “predict,” the root </a:t>
            </a:r>
            <a:r>
              <a:rPr i="1" lang="en" sz="2400">
                <a:solidFill>
                  <a:schemeClr val="lt1"/>
                </a:solidFill>
                <a:latin typeface="DM Sans"/>
                <a:ea typeface="DM Sans"/>
                <a:cs typeface="DM Sans"/>
                <a:sym typeface="DM Sans"/>
              </a:rPr>
              <a:t>dict</a:t>
            </a:r>
            <a:r>
              <a:rPr lang="en" sz="2400">
                <a:solidFill>
                  <a:schemeClr val="lt1"/>
                </a:solidFill>
                <a:latin typeface="DM Sans"/>
                <a:ea typeface="DM Sans"/>
                <a:cs typeface="DM Sans"/>
                <a:sym typeface="DM Sans"/>
              </a:rPr>
              <a:t> means “to say.”</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p:txBody>
      </p:sp>
      <p:sp>
        <p:nvSpPr>
          <p:cNvPr id="511" name="Google Shape;511;p6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12" name="Google Shape;512;p6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pic>
        <p:nvPicPr>
          <p:cNvPr id="513" name="Google Shape;513;p6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14" name="Google Shape;514;p69"/>
          <p:cNvSpPr txBox="1"/>
          <p:nvPr/>
        </p:nvSpPr>
        <p:spPr>
          <a:xfrm>
            <a:off x="4800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All words have one or more roots in it. You know you have found the root when it has a fixed meaning and it cannot be broken down further.</a:t>
            </a:r>
            <a:endParaRPr sz="2400">
              <a:solidFill>
                <a:schemeClr val="lt1"/>
              </a:solidFill>
              <a:latin typeface="DM Sans"/>
              <a:ea typeface="DM Sans"/>
              <a:cs typeface="DM Sans"/>
              <a:sym typeface="DM Sans"/>
            </a:endParaRPr>
          </a:p>
        </p:txBody>
      </p:sp>
      <p:sp>
        <p:nvSpPr>
          <p:cNvPr id="515" name="Google Shape;515;p69"/>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19" name="Shape 519"/>
        <p:cNvGrpSpPr/>
        <p:nvPr/>
      </p:nvGrpSpPr>
      <p:grpSpPr>
        <a:xfrm>
          <a:off x="0" y="0"/>
          <a:ext cx="0" cy="0"/>
          <a:chOff x="0" y="0"/>
          <a:chExt cx="0" cy="0"/>
        </a:xfrm>
      </p:grpSpPr>
      <p:sp>
        <p:nvSpPr>
          <p:cNvPr id="520" name="Google Shape;520;p7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70"/>
          <p:cNvSpPr txBox="1"/>
          <p:nvPr/>
        </p:nvSpPr>
        <p:spPr>
          <a:xfrm>
            <a:off x="228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Then, take out the prefixes and suffixes from the word. </a:t>
            </a:r>
            <a:r>
              <a:rPr lang="en" sz="2400">
                <a:solidFill>
                  <a:schemeClr val="lt1"/>
                </a:solidFill>
                <a:latin typeface="DM Sans"/>
                <a:ea typeface="DM Sans"/>
                <a:cs typeface="DM Sans"/>
                <a:sym typeface="DM Sans"/>
              </a:rPr>
              <a:t>You can combine the meaning of the root word and the affixes to accurately guess the meaning of the new and unfamiliar word.</a:t>
            </a:r>
            <a:endParaRPr sz="2400">
              <a:solidFill>
                <a:schemeClr val="lt1"/>
              </a:solidFill>
              <a:latin typeface="DM Sans"/>
              <a:ea typeface="DM Sans"/>
              <a:cs typeface="DM Sans"/>
              <a:sym typeface="DM Sans"/>
            </a:endParaRPr>
          </a:p>
        </p:txBody>
      </p:sp>
      <p:sp>
        <p:nvSpPr>
          <p:cNvPr id="522" name="Google Shape;522;p7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23" name="Google Shape;523;p7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sp>
        <p:nvSpPr>
          <p:cNvPr id="524" name="Google Shape;524;p70"/>
          <p:cNvSpPr txBox="1"/>
          <p:nvPr/>
        </p:nvSpPr>
        <p:spPr>
          <a:xfrm>
            <a:off x="4800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An </a:t>
            </a:r>
            <a:r>
              <a:rPr b="1" lang="en" sz="2400">
                <a:solidFill>
                  <a:schemeClr val="lt1"/>
                </a:solidFill>
                <a:latin typeface="DM Sans"/>
                <a:ea typeface="DM Sans"/>
                <a:cs typeface="DM Sans"/>
                <a:sym typeface="DM Sans"/>
              </a:rPr>
              <a:t>affix</a:t>
            </a:r>
            <a:r>
              <a:rPr lang="en" sz="2400">
                <a:solidFill>
                  <a:schemeClr val="lt1"/>
                </a:solidFill>
                <a:latin typeface="DM Sans"/>
                <a:ea typeface="DM Sans"/>
                <a:cs typeface="DM Sans"/>
                <a:sym typeface="DM Sans"/>
              </a:rPr>
              <a:t> is a group of letters added to a root to change its meaning. Two types: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A </a:t>
            </a:r>
            <a:r>
              <a:rPr b="1" lang="en" sz="2400">
                <a:solidFill>
                  <a:schemeClr val="lt1"/>
                </a:solidFill>
                <a:latin typeface="DM Sans"/>
                <a:ea typeface="DM Sans"/>
                <a:cs typeface="DM Sans"/>
                <a:sym typeface="DM Sans"/>
              </a:rPr>
              <a:t>prefix</a:t>
            </a:r>
            <a:r>
              <a:rPr lang="en" sz="2400">
                <a:solidFill>
                  <a:schemeClr val="lt1"/>
                </a:solidFill>
                <a:latin typeface="DM Sans"/>
                <a:ea typeface="DM Sans"/>
                <a:cs typeface="DM Sans"/>
                <a:sym typeface="DM Sans"/>
              </a:rPr>
              <a:t> </a:t>
            </a:r>
            <a:r>
              <a:rPr lang="en" sz="2400">
                <a:solidFill>
                  <a:schemeClr val="lt1"/>
                </a:solidFill>
                <a:latin typeface="DM Sans"/>
                <a:ea typeface="DM Sans"/>
                <a:cs typeface="DM Sans"/>
                <a:sym typeface="DM Sans"/>
              </a:rPr>
              <a:t>comes before the root</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A </a:t>
            </a:r>
            <a:r>
              <a:rPr b="1" lang="en" sz="2400">
                <a:solidFill>
                  <a:schemeClr val="lt1"/>
                </a:solidFill>
                <a:latin typeface="DM Sans"/>
                <a:ea typeface="DM Sans"/>
                <a:cs typeface="DM Sans"/>
                <a:sym typeface="DM Sans"/>
              </a:rPr>
              <a:t>suffix</a:t>
            </a:r>
            <a:r>
              <a:rPr lang="en" sz="2400">
                <a:solidFill>
                  <a:schemeClr val="lt1"/>
                </a:solidFill>
                <a:latin typeface="DM Sans"/>
                <a:ea typeface="DM Sans"/>
                <a:cs typeface="DM Sans"/>
                <a:sym typeface="DM Sans"/>
              </a:rPr>
              <a:t> comes after the root.</a:t>
            </a:r>
            <a:endParaRPr sz="2400">
              <a:solidFill>
                <a:schemeClr val="lt1"/>
              </a:solidFill>
              <a:latin typeface="DM Sans"/>
              <a:ea typeface="DM Sans"/>
              <a:cs typeface="DM Sans"/>
              <a:sym typeface="DM Sans"/>
            </a:endParaRPr>
          </a:p>
        </p:txBody>
      </p:sp>
      <p:pic>
        <p:nvPicPr>
          <p:cNvPr id="525" name="Google Shape;525;p7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26" name="Google Shape;526;p70"/>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30" name="Shape 530"/>
        <p:cNvGrpSpPr/>
        <p:nvPr/>
      </p:nvGrpSpPr>
      <p:grpSpPr>
        <a:xfrm>
          <a:off x="0" y="0"/>
          <a:ext cx="0" cy="0"/>
          <a:chOff x="0" y="0"/>
          <a:chExt cx="0" cy="0"/>
        </a:xfrm>
      </p:grpSpPr>
      <p:sp>
        <p:nvSpPr>
          <p:cNvPr id="531" name="Google Shape;531;p71"/>
          <p:cNvSpPr txBox="1"/>
          <p:nvPr/>
        </p:nvSpPr>
        <p:spPr>
          <a:xfrm>
            <a:off x="228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For example, the word </a:t>
            </a:r>
            <a:r>
              <a:rPr lang="en" sz="2400">
                <a:solidFill>
                  <a:schemeClr val="lt1"/>
                </a:solidFill>
                <a:latin typeface="DM Sans"/>
                <a:ea typeface="DM Sans"/>
                <a:cs typeface="DM Sans"/>
                <a:sym typeface="DM Sans"/>
              </a:rPr>
              <a:t>“</a:t>
            </a:r>
            <a:r>
              <a:rPr lang="en" sz="2400">
                <a:solidFill>
                  <a:schemeClr val="lt1"/>
                </a:solidFill>
                <a:latin typeface="DM Sans"/>
                <a:ea typeface="DM Sans"/>
                <a:cs typeface="DM Sans"/>
                <a:sym typeface="DM Sans"/>
              </a:rPr>
              <a:t>predict</a:t>
            </a:r>
            <a:r>
              <a:rPr lang="en" sz="2400">
                <a:solidFill>
                  <a:schemeClr val="lt1"/>
                </a:solidFill>
                <a:latin typeface="DM Sans"/>
                <a:ea typeface="DM Sans"/>
                <a:cs typeface="DM Sans"/>
                <a:sym typeface="DM Sans"/>
              </a:rPr>
              <a:t>”</a:t>
            </a:r>
            <a:r>
              <a:rPr lang="en" sz="2400">
                <a:solidFill>
                  <a:schemeClr val="lt1"/>
                </a:solidFill>
                <a:latin typeface="DM Sans"/>
                <a:ea typeface="DM Sans"/>
                <a:cs typeface="DM Sans"/>
                <a:sym typeface="DM Sans"/>
              </a:rPr>
              <a:t> has the prefix </a:t>
            </a:r>
            <a:r>
              <a:rPr i="1" lang="en" sz="2400">
                <a:solidFill>
                  <a:schemeClr val="lt1"/>
                </a:solidFill>
                <a:latin typeface="DM Sans"/>
                <a:ea typeface="DM Sans"/>
                <a:cs typeface="DM Sans"/>
                <a:sym typeface="DM Sans"/>
              </a:rPr>
              <a:t>pre-</a:t>
            </a:r>
            <a:r>
              <a:rPr lang="en" sz="2400">
                <a:solidFill>
                  <a:schemeClr val="lt1"/>
                </a:solidFill>
                <a:latin typeface="DM Sans"/>
                <a:ea typeface="DM Sans"/>
                <a:cs typeface="DM Sans"/>
                <a:sym typeface="DM Sans"/>
              </a:rPr>
              <a:t>, which means “before”. Then, combine it with the root </a:t>
            </a:r>
            <a:r>
              <a:rPr i="1" lang="en" sz="2400">
                <a:solidFill>
                  <a:schemeClr val="lt1"/>
                </a:solidFill>
                <a:latin typeface="DM Sans"/>
                <a:ea typeface="DM Sans"/>
                <a:cs typeface="DM Sans"/>
                <a:sym typeface="DM Sans"/>
              </a:rPr>
              <a:t>dict</a:t>
            </a:r>
            <a:r>
              <a:rPr lang="en" sz="2400">
                <a:solidFill>
                  <a:schemeClr val="lt1"/>
                </a:solidFill>
                <a:latin typeface="DM Sans"/>
                <a:ea typeface="DM Sans"/>
                <a:cs typeface="DM Sans"/>
                <a:sym typeface="DM Sans"/>
              </a:rPr>
              <a:t>, which means “to say.”</a:t>
            </a:r>
            <a:endParaRPr sz="2400">
              <a:solidFill>
                <a:schemeClr val="lt1"/>
              </a:solidFill>
              <a:latin typeface="DM Sans"/>
              <a:ea typeface="DM Sans"/>
              <a:cs typeface="DM Sans"/>
              <a:sym typeface="DM Sans"/>
            </a:endParaRPr>
          </a:p>
        </p:txBody>
      </p:sp>
      <p:sp>
        <p:nvSpPr>
          <p:cNvPr id="532" name="Google Shape;532;p7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3" name="Google Shape;533;p7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34" name="Google Shape;534;p7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sp>
        <p:nvSpPr>
          <p:cNvPr id="535" name="Google Shape;535;p71"/>
          <p:cNvSpPr txBox="1"/>
          <p:nvPr/>
        </p:nvSpPr>
        <p:spPr>
          <a:xfrm>
            <a:off x="4800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So you can conclude, “predict” means “to say before,” or to tell what will happen before it happens.</a:t>
            </a:r>
            <a:endParaRPr sz="2400">
              <a:solidFill>
                <a:schemeClr val="lt1"/>
              </a:solidFill>
              <a:latin typeface="DM Sans"/>
              <a:ea typeface="DM Sans"/>
              <a:cs typeface="DM Sans"/>
              <a:sym typeface="DM Sans"/>
            </a:endParaRPr>
          </a:p>
        </p:txBody>
      </p:sp>
      <p:pic>
        <p:nvPicPr>
          <p:cNvPr id="536" name="Google Shape;536;p7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37" name="Google Shape;537;p71"/>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41" name="Shape 541"/>
        <p:cNvGrpSpPr/>
        <p:nvPr/>
      </p:nvGrpSpPr>
      <p:grpSpPr>
        <a:xfrm>
          <a:off x="0" y="0"/>
          <a:ext cx="0" cy="0"/>
          <a:chOff x="0" y="0"/>
          <a:chExt cx="0" cy="0"/>
        </a:xfrm>
      </p:grpSpPr>
      <p:sp>
        <p:nvSpPr>
          <p:cNvPr id="542" name="Google Shape;542;p72"/>
          <p:cNvSpPr txBox="1"/>
          <p:nvPr/>
        </p:nvSpPr>
        <p:spPr>
          <a:xfrm>
            <a:off x="228600" y="1468475"/>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Another word, “unhappiness” consists of a prefix, a root, and a suffix.</a:t>
            </a:r>
            <a:endParaRPr sz="2400">
              <a:solidFill>
                <a:schemeClr val="lt1"/>
              </a:solidFill>
              <a:latin typeface="DM Sans"/>
              <a:ea typeface="DM Sans"/>
              <a:cs typeface="DM Sans"/>
              <a:sym typeface="DM Sans"/>
            </a:endParaRPr>
          </a:p>
        </p:txBody>
      </p:sp>
      <p:sp>
        <p:nvSpPr>
          <p:cNvPr id="543" name="Google Shape;543;p7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4" name="Google Shape;544;p7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45" name="Google Shape;545;p7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sp>
        <p:nvSpPr>
          <p:cNvPr id="546" name="Google Shape;546;p72"/>
          <p:cNvSpPr txBox="1"/>
          <p:nvPr/>
        </p:nvSpPr>
        <p:spPr>
          <a:xfrm>
            <a:off x="4800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prefix: </a:t>
            </a:r>
            <a:r>
              <a:rPr i="1" lang="en" sz="2400">
                <a:solidFill>
                  <a:schemeClr val="lt1"/>
                </a:solidFill>
                <a:latin typeface="DM Sans"/>
                <a:ea typeface="DM Sans"/>
                <a:cs typeface="DM Sans"/>
                <a:sym typeface="DM Sans"/>
              </a:rPr>
              <a:t>un-</a:t>
            </a:r>
            <a:r>
              <a:rPr lang="en" sz="2400">
                <a:solidFill>
                  <a:schemeClr val="lt1"/>
                </a:solidFill>
                <a:latin typeface="DM Sans"/>
                <a:ea typeface="DM Sans"/>
                <a:cs typeface="DM Sans"/>
                <a:sym typeface="DM Sans"/>
              </a:rPr>
              <a:t> → means “not”</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root: </a:t>
            </a:r>
            <a:r>
              <a:rPr i="1" lang="en" sz="2400">
                <a:solidFill>
                  <a:schemeClr val="lt1"/>
                </a:solidFill>
                <a:latin typeface="DM Sans"/>
                <a:ea typeface="DM Sans"/>
                <a:cs typeface="DM Sans"/>
                <a:sym typeface="DM Sans"/>
              </a:rPr>
              <a:t>happy</a:t>
            </a:r>
            <a:endParaRPr i="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suffix: </a:t>
            </a:r>
            <a:r>
              <a:rPr i="1" lang="en" sz="2400">
                <a:solidFill>
                  <a:schemeClr val="lt1"/>
                </a:solidFill>
                <a:latin typeface="DM Sans"/>
                <a:ea typeface="DM Sans"/>
                <a:cs typeface="DM Sans"/>
                <a:sym typeface="DM Sans"/>
              </a:rPr>
              <a:t>-ness</a:t>
            </a:r>
            <a:r>
              <a:rPr lang="en" sz="2400">
                <a:solidFill>
                  <a:schemeClr val="lt1"/>
                </a:solidFill>
                <a:latin typeface="DM Sans"/>
                <a:ea typeface="DM Sans"/>
                <a:cs typeface="DM Sans"/>
                <a:sym typeface="DM Sans"/>
              </a:rPr>
              <a:t> → means “the state of”</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Unhappiness means the state of being not happy.</a:t>
            </a:r>
            <a:endParaRPr sz="2400">
              <a:solidFill>
                <a:schemeClr val="lt1"/>
              </a:solidFill>
              <a:latin typeface="DM Sans"/>
              <a:ea typeface="DM Sans"/>
              <a:cs typeface="DM Sans"/>
              <a:sym typeface="DM Sans"/>
            </a:endParaRPr>
          </a:p>
        </p:txBody>
      </p:sp>
      <p:pic>
        <p:nvPicPr>
          <p:cNvPr id="547" name="Google Shape;547;p7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48" name="Google Shape;548;p72"/>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52" name="Shape 552"/>
        <p:cNvGrpSpPr/>
        <p:nvPr/>
      </p:nvGrpSpPr>
      <p:grpSpPr>
        <a:xfrm>
          <a:off x="0" y="0"/>
          <a:ext cx="0" cy="0"/>
          <a:chOff x="0" y="0"/>
          <a:chExt cx="0" cy="0"/>
        </a:xfrm>
      </p:grpSpPr>
      <p:sp>
        <p:nvSpPr>
          <p:cNvPr id="553" name="Google Shape;553;p7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 name="Google Shape;554;p7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55" name="Google Shape;555;p7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4800">
                <a:solidFill>
                  <a:schemeClr val="dk1"/>
                </a:solidFill>
                <a:latin typeface="Merriweather"/>
                <a:ea typeface="Merriweather"/>
                <a:cs typeface="Merriweather"/>
                <a:sym typeface="Merriweather"/>
              </a:rPr>
              <a:t>Prefixes</a:t>
            </a:r>
            <a:endParaRPr sz="4800">
              <a:latin typeface="Merriweather"/>
              <a:ea typeface="Merriweather"/>
              <a:cs typeface="Merriweather"/>
              <a:sym typeface="Merriweather"/>
            </a:endParaRPr>
          </a:p>
        </p:txBody>
      </p:sp>
      <p:pic>
        <p:nvPicPr>
          <p:cNvPr id="556" name="Google Shape;556;p7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57" name="Google Shape;557;p73"/>
          <p:cNvSpPr txBox="1"/>
          <p:nvPr/>
        </p:nvSpPr>
        <p:spPr>
          <a:xfrm>
            <a:off x="397375" y="1392988"/>
            <a:ext cx="6685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Some common prefixes are listed below.</a:t>
            </a:r>
            <a:endParaRPr sz="2400">
              <a:solidFill>
                <a:schemeClr val="lt1"/>
              </a:solidFill>
              <a:latin typeface="DM Sans"/>
              <a:ea typeface="DM Sans"/>
              <a:cs typeface="DM Sans"/>
              <a:sym typeface="DM Sans"/>
            </a:endParaRPr>
          </a:p>
        </p:txBody>
      </p:sp>
      <p:sp>
        <p:nvSpPr>
          <p:cNvPr id="558" name="Google Shape;558;p73"/>
          <p:cNvSpPr txBox="1"/>
          <p:nvPr/>
        </p:nvSpPr>
        <p:spPr>
          <a:xfrm>
            <a:off x="397387" y="1872050"/>
            <a:ext cx="4114800" cy="1939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pre-</a:t>
            </a:r>
            <a:r>
              <a:rPr lang="en" sz="2100">
                <a:solidFill>
                  <a:schemeClr val="lt1"/>
                </a:solidFill>
                <a:latin typeface="DM Sans"/>
                <a:ea typeface="DM Sans"/>
                <a:cs typeface="DM Sans"/>
                <a:sym typeface="DM Sans"/>
              </a:rPr>
              <a:t> → before (</a:t>
            </a:r>
            <a:r>
              <a:rPr i="1" lang="en" sz="2100">
                <a:solidFill>
                  <a:schemeClr val="lt1"/>
                </a:solidFill>
                <a:latin typeface="DM Sans"/>
                <a:ea typeface="DM Sans"/>
                <a:cs typeface="DM Sans"/>
                <a:sym typeface="DM Sans"/>
              </a:rPr>
              <a:t>preview, predict</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re-</a:t>
            </a:r>
            <a:r>
              <a:rPr lang="en" sz="2100">
                <a:solidFill>
                  <a:schemeClr val="lt1"/>
                </a:solidFill>
                <a:latin typeface="DM Sans"/>
                <a:ea typeface="DM Sans"/>
                <a:cs typeface="DM Sans"/>
                <a:sym typeface="DM Sans"/>
              </a:rPr>
              <a:t> → again (</a:t>
            </a:r>
            <a:r>
              <a:rPr i="1" lang="en" sz="2100">
                <a:solidFill>
                  <a:schemeClr val="lt1"/>
                </a:solidFill>
                <a:latin typeface="DM Sans"/>
                <a:ea typeface="DM Sans"/>
                <a:cs typeface="DM Sans"/>
                <a:sym typeface="DM Sans"/>
              </a:rPr>
              <a:t>redo, rewrite</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un-</a:t>
            </a:r>
            <a:r>
              <a:rPr lang="en" sz="2100">
                <a:solidFill>
                  <a:schemeClr val="lt1"/>
                </a:solidFill>
                <a:latin typeface="DM Sans"/>
                <a:ea typeface="DM Sans"/>
                <a:cs typeface="DM Sans"/>
                <a:sym typeface="DM Sans"/>
              </a:rPr>
              <a:t> → not (</a:t>
            </a:r>
            <a:r>
              <a:rPr i="1" lang="en" sz="2100">
                <a:solidFill>
                  <a:schemeClr val="lt1"/>
                </a:solidFill>
                <a:latin typeface="DM Sans"/>
                <a:ea typeface="DM Sans"/>
                <a:cs typeface="DM Sans"/>
                <a:sym typeface="DM Sans"/>
              </a:rPr>
              <a:t>unhappy, unfair</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dis-</a:t>
            </a:r>
            <a:r>
              <a:rPr lang="en" sz="2100">
                <a:solidFill>
                  <a:schemeClr val="lt1"/>
                </a:solidFill>
                <a:latin typeface="DM Sans"/>
                <a:ea typeface="DM Sans"/>
                <a:cs typeface="DM Sans"/>
                <a:sym typeface="DM Sans"/>
              </a:rPr>
              <a:t> → not / opposite of (</a:t>
            </a:r>
            <a:r>
              <a:rPr i="1" lang="en" sz="2100">
                <a:solidFill>
                  <a:schemeClr val="lt1"/>
                </a:solidFill>
                <a:latin typeface="DM Sans"/>
                <a:ea typeface="DM Sans"/>
                <a:cs typeface="DM Sans"/>
                <a:sym typeface="DM Sans"/>
              </a:rPr>
              <a:t>disagree, disappear</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p:txBody>
      </p:sp>
      <p:sp>
        <p:nvSpPr>
          <p:cNvPr id="559" name="Google Shape;559;p73"/>
          <p:cNvSpPr txBox="1"/>
          <p:nvPr/>
        </p:nvSpPr>
        <p:spPr>
          <a:xfrm>
            <a:off x="4631815" y="1872050"/>
            <a:ext cx="4114800" cy="22626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in- / im- / il- / ir-</a:t>
            </a:r>
            <a:r>
              <a:rPr lang="en" sz="2100">
                <a:solidFill>
                  <a:schemeClr val="lt1"/>
                </a:solidFill>
                <a:latin typeface="DM Sans"/>
                <a:ea typeface="DM Sans"/>
                <a:cs typeface="DM Sans"/>
                <a:sym typeface="DM Sans"/>
              </a:rPr>
              <a:t> → not (</a:t>
            </a:r>
            <a:r>
              <a:rPr i="1" lang="en" sz="2100">
                <a:solidFill>
                  <a:schemeClr val="lt1"/>
                </a:solidFill>
                <a:latin typeface="DM Sans"/>
                <a:ea typeface="DM Sans"/>
                <a:cs typeface="DM Sans"/>
                <a:sym typeface="DM Sans"/>
              </a:rPr>
              <a:t>incorrect, impossible, illegal, irregular</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non-</a:t>
            </a:r>
            <a:r>
              <a:rPr lang="en" sz="2100">
                <a:solidFill>
                  <a:schemeClr val="lt1"/>
                </a:solidFill>
                <a:latin typeface="DM Sans"/>
                <a:ea typeface="DM Sans"/>
                <a:cs typeface="DM Sans"/>
                <a:sym typeface="DM Sans"/>
              </a:rPr>
              <a:t> → not (</a:t>
            </a:r>
            <a:r>
              <a:rPr i="1" lang="en" sz="2100">
                <a:solidFill>
                  <a:schemeClr val="lt1"/>
                </a:solidFill>
                <a:latin typeface="DM Sans"/>
                <a:ea typeface="DM Sans"/>
                <a:cs typeface="DM Sans"/>
                <a:sym typeface="DM Sans"/>
              </a:rPr>
              <a:t>nonsense, nonfiction</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mis-</a:t>
            </a:r>
            <a:r>
              <a:rPr lang="en" sz="2100">
                <a:solidFill>
                  <a:schemeClr val="lt1"/>
                </a:solidFill>
                <a:latin typeface="DM Sans"/>
                <a:ea typeface="DM Sans"/>
                <a:cs typeface="DM Sans"/>
                <a:sym typeface="DM Sans"/>
              </a:rPr>
              <a:t> → wrong / badly (</a:t>
            </a:r>
            <a:r>
              <a:rPr i="1" lang="en" sz="2100">
                <a:solidFill>
                  <a:schemeClr val="lt1"/>
                </a:solidFill>
                <a:latin typeface="DM Sans"/>
                <a:ea typeface="DM Sans"/>
                <a:cs typeface="DM Sans"/>
                <a:sym typeface="DM Sans"/>
              </a:rPr>
              <a:t>mistake, mislead</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p:txBody>
      </p:sp>
      <p:sp>
        <p:nvSpPr>
          <p:cNvPr id="560" name="Google Shape;560;p73"/>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64" name="Shape 564"/>
        <p:cNvGrpSpPr/>
        <p:nvPr/>
      </p:nvGrpSpPr>
      <p:grpSpPr>
        <a:xfrm>
          <a:off x="0" y="0"/>
          <a:ext cx="0" cy="0"/>
          <a:chOff x="0" y="0"/>
          <a:chExt cx="0" cy="0"/>
        </a:xfrm>
      </p:grpSpPr>
      <p:sp>
        <p:nvSpPr>
          <p:cNvPr id="565" name="Google Shape;565;p7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7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67" name="Google Shape;567;p7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Prefixes</a:t>
            </a:r>
            <a:endParaRPr sz="4800">
              <a:latin typeface="Merriweather"/>
              <a:ea typeface="Merriweather"/>
              <a:cs typeface="Merriweather"/>
              <a:sym typeface="Merriweather"/>
            </a:endParaRPr>
          </a:p>
        </p:txBody>
      </p:sp>
      <p:pic>
        <p:nvPicPr>
          <p:cNvPr id="568" name="Google Shape;568;p7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69" name="Google Shape;569;p74"/>
          <p:cNvSpPr txBox="1"/>
          <p:nvPr/>
        </p:nvSpPr>
        <p:spPr>
          <a:xfrm>
            <a:off x="397375" y="1392988"/>
            <a:ext cx="6685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Some common prefixes are listed below.</a:t>
            </a:r>
            <a:endParaRPr sz="2400">
              <a:solidFill>
                <a:schemeClr val="lt1"/>
              </a:solidFill>
              <a:latin typeface="DM Sans"/>
              <a:ea typeface="DM Sans"/>
              <a:cs typeface="DM Sans"/>
              <a:sym typeface="DM Sans"/>
            </a:endParaRPr>
          </a:p>
        </p:txBody>
      </p:sp>
      <p:sp>
        <p:nvSpPr>
          <p:cNvPr id="570" name="Google Shape;570;p74"/>
          <p:cNvSpPr txBox="1"/>
          <p:nvPr/>
        </p:nvSpPr>
        <p:spPr>
          <a:xfrm>
            <a:off x="397387" y="1872050"/>
            <a:ext cx="4114800" cy="1939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over-</a:t>
            </a:r>
            <a:r>
              <a:rPr lang="en" sz="2100">
                <a:solidFill>
                  <a:schemeClr val="lt1"/>
                </a:solidFill>
                <a:latin typeface="DM Sans"/>
                <a:ea typeface="DM Sans"/>
                <a:cs typeface="DM Sans"/>
                <a:sym typeface="DM Sans"/>
              </a:rPr>
              <a:t> → too much (</a:t>
            </a:r>
            <a:r>
              <a:rPr i="1" lang="en" sz="2100">
                <a:solidFill>
                  <a:schemeClr val="lt1"/>
                </a:solidFill>
                <a:latin typeface="DM Sans"/>
                <a:ea typeface="DM Sans"/>
                <a:cs typeface="DM Sans"/>
                <a:sym typeface="DM Sans"/>
              </a:rPr>
              <a:t>overheat, overdo</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under-</a:t>
            </a:r>
            <a:r>
              <a:rPr lang="en" sz="2100">
                <a:solidFill>
                  <a:schemeClr val="lt1"/>
                </a:solidFill>
                <a:latin typeface="DM Sans"/>
                <a:ea typeface="DM Sans"/>
                <a:cs typeface="DM Sans"/>
                <a:sym typeface="DM Sans"/>
              </a:rPr>
              <a:t> → too little (</a:t>
            </a:r>
            <a:r>
              <a:rPr i="1" lang="en" sz="2100">
                <a:solidFill>
                  <a:schemeClr val="lt1"/>
                </a:solidFill>
                <a:latin typeface="DM Sans"/>
                <a:ea typeface="DM Sans"/>
                <a:cs typeface="DM Sans"/>
                <a:sym typeface="DM Sans"/>
              </a:rPr>
              <a:t>underpaid, underestimate</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inter-</a:t>
            </a:r>
            <a:r>
              <a:rPr lang="en" sz="2100">
                <a:solidFill>
                  <a:schemeClr val="lt1"/>
                </a:solidFill>
                <a:latin typeface="DM Sans"/>
                <a:ea typeface="DM Sans"/>
                <a:cs typeface="DM Sans"/>
                <a:sym typeface="DM Sans"/>
              </a:rPr>
              <a:t> → between (</a:t>
            </a:r>
            <a:r>
              <a:rPr i="1" lang="en" sz="2100">
                <a:solidFill>
                  <a:schemeClr val="lt1"/>
                </a:solidFill>
                <a:latin typeface="DM Sans"/>
                <a:ea typeface="DM Sans"/>
                <a:cs typeface="DM Sans"/>
                <a:sym typeface="DM Sans"/>
              </a:rPr>
              <a:t>international, interact</a:t>
            </a:r>
            <a:r>
              <a:rPr lang="en" sz="2100">
                <a:solidFill>
                  <a:schemeClr val="lt1"/>
                </a:solidFill>
                <a:latin typeface="DM Sans"/>
                <a:ea typeface="DM Sans"/>
                <a:cs typeface="DM Sans"/>
                <a:sym typeface="DM Sans"/>
              </a:rPr>
              <a:t>)</a:t>
            </a:r>
            <a:endParaRPr b="1" sz="2100">
              <a:solidFill>
                <a:schemeClr val="lt1"/>
              </a:solidFill>
              <a:latin typeface="DM Sans"/>
              <a:ea typeface="DM Sans"/>
              <a:cs typeface="DM Sans"/>
              <a:sym typeface="DM Sans"/>
            </a:endParaRPr>
          </a:p>
        </p:txBody>
      </p:sp>
      <p:sp>
        <p:nvSpPr>
          <p:cNvPr id="571" name="Google Shape;571;p74"/>
          <p:cNvSpPr txBox="1"/>
          <p:nvPr/>
        </p:nvSpPr>
        <p:spPr>
          <a:xfrm>
            <a:off x="4631815" y="1872050"/>
            <a:ext cx="4114800" cy="161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trans-</a:t>
            </a:r>
            <a:r>
              <a:rPr lang="en" sz="2100">
                <a:solidFill>
                  <a:schemeClr val="lt1"/>
                </a:solidFill>
                <a:latin typeface="DM Sans"/>
                <a:ea typeface="DM Sans"/>
                <a:cs typeface="DM Sans"/>
                <a:sym typeface="DM Sans"/>
              </a:rPr>
              <a:t> → across (</a:t>
            </a:r>
            <a:r>
              <a:rPr i="1" lang="en" sz="2100">
                <a:solidFill>
                  <a:schemeClr val="lt1"/>
                </a:solidFill>
                <a:latin typeface="DM Sans"/>
                <a:ea typeface="DM Sans"/>
                <a:cs typeface="DM Sans"/>
                <a:sym typeface="DM Sans"/>
              </a:rPr>
              <a:t>transport, transfer</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sub-</a:t>
            </a:r>
            <a:r>
              <a:rPr lang="en" sz="2100">
                <a:solidFill>
                  <a:schemeClr val="lt1"/>
                </a:solidFill>
                <a:latin typeface="DM Sans"/>
                <a:ea typeface="DM Sans"/>
                <a:cs typeface="DM Sans"/>
                <a:sym typeface="DM Sans"/>
              </a:rPr>
              <a:t> → under (</a:t>
            </a:r>
            <a:r>
              <a:rPr i="1" lang="en" sz="2100">
                <a:solidFill>
                  <a:schemeClr val="lt1"/>
                </a:solidFill>
                <a:latin typeface="DM Sans"/>
                <a:ea typeface="DM Sans"/>
                <a:cs typeface="DM Sans"/>
                <a:sym typeface="DM Sans"/>
              </a:rPr>
              <a:t>submarine, subway</a:t>
            </a:r>
            <a:r>
              <a:rPr lang="en" sz="2100">
                <a:solidFill>
                  <a:schemeClr val="lt1"/>
                </a:solidFill>
                <a:latin typeface="DM Sans"/>
                <a:ea typeface="DM Sans"/>
                <a:cs typeface="DM Sans"/>
                <a:sym typeface="DM Sans"/>
              </a:rPr>
              <a:t>)</a:t>
            </a:r>
            <a:endParaRPr b="1"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bi- </a:t>
            </a:r>
            <a:r>
              <a:rPr lang="en" sz="2100">
                <a:solidFill>
                  <a:schemeClr val="lt1"/>
                </a:solidFill>
                <a:latin typeface="DM Sans"/>
                <a:ea typeface="DM Sans"/>
                <a:cs typeface="DM Sans"/>
                <a:sym typeface="DM Sans"/>
              </a:rPr>
              <a:t>→ two (</a:t>
            </a:r>
            <a:r>
              <a:rPr i="1" lang="en" sz="2100">
                <a:solidFill>
                  <a:schemeClr val="lt1"/>
                </a:solidFill>
                <a:latin typeface="DM Sans"/>
                <a:ea typeface="DM Sans"/>
                <a:cs typeface="DM Sans"/>
                <a:sym typeface="DM Sans"/>
              </a:rPr>
              <a:t>bilingual</a:t>
            </a:r>
            <a:r>
              <a:rPr lang="en" sz="2100">
                <a:solidFill>
                  <a:schemeClr val="lt1"/>
                </a:solidFill>
                <a:latin typeface="DM Sans"/>
                <a:ea typeface="DM Sans"/>
                <a:cs typeface="DM Sans"/>
                <a:sym typeface="DM Sans"/>
              </a:rPr>
              <a:t>, </a:t>
            </a:r>
            <a:r>
              <a:rPr i="1" lang="en" sz="2100">
                <a:solidFill>
                  <a:schemeClr val="lt1"/>
                </a:solidFill>
                <a:latin typeface="DM Sans"/>
                <a:ea typeface="DM Sans"/>
                <a:cs typeface="DM Sans"/>
                <a:sym typeface="DM Sans"/>
              </a:rPr>
              <a:t>bicycle</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p:txBody>
      </p:sp>
      <p:sp>
        <p:nvSpPr>
          <p:cNvPr id="572" name="Google Shape;572;p74"/>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76" name="Shape 576"/>
        <p:cNvGrpSpPr/>
        <p:nvPr/>
      </p:nvGrpSpPr>
      <p:grpSpPr>
        <a:xfrm>
          <a:off x="0" y="0"/>
          <a:ext cx="0" cy="0"/>
          <a:chOff x="0" y="0"/>
          <a:chExt cx="0" cy="0"/>
        </a:xfrm>
      </p:grpSpPr>
      <p:sp>
        <p:nvSpPr>
          <p:cNvPr id="577" name="Google Shape;577;p7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7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79" name="Google Shape;579;p7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Suffixes</a:t>
            </a:r>
            <a:endParaRPr sz="4800">
              <a:latin typeface="Merriweather"/>
              <a:ea typeface="Merriweather"/>
              <a:cs typeface="Merriweather"/>
              <a:sym typeface="Merriweather"/>
            </a:endParaRPr>
          </a:p>
        </p:txBody>
      </p:sp>
      <p:pic>
        <p:nvPicPr>
          <p:cNvPr id="580" name="Google Shape;580;p7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81" name="Google Shape;581;p75"/>
          <p:cNvSpPr txBox="1"/>
          <p:nvPr/>
        </p:nvSpPr>
        <p:spPr>
          <a:xfrm>
            <a:off x="397375" y="1392988"/>
            <a:ext cx="6685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Some common suffixes are listed below.</a:t>
            </a:r>
            <a:endParaRPr sz="2400">
              <a:solidFill>
                <a:schemeClr val="lt1"/>
              </a:solidFill>
              <a:latin typeface="DM Sans"/>
              <a:ea typeface="DM Sans"/>
              <a:cs typeface="DM Sans"/>
              <a:sym typeface="DM Sans"/>
            </a:endParaRPr>
          </a:p>
        </p:txBody>
      </p:sp>
      <p:sp>
        <p:nvSpPr>
          <p:cNvPr id="582" name="Google Shape;582;p75"/>
          <p:cNvSpPr txBox="1"/>
          <p:nvPr/>
        </p:nvSpPr>
        <p:spPr>
          <a:xfrm>
            <a:off x="397387" y="1872050"/>
            <a:ext cx="4114800" cy="1939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-er / -or</a:t>
            </a:r>
            <a:r>
              <a:rPr lang="en" sz="2100">
                <a:solidFill>
                  <a:schemeClr val="lt1"/>
                </a:solidFill>
                <a:latin typeface="DM Sans"/>
                <a:ea typeface="DM Sans"/>
                <a:cs typeface="DM Sans"/>
                <a:sym typeface="DM Sans"/>
              </a:rPr>
              <a:t> → person who (</a:t>
            </a:r>
            <a:r>
              <a:rPr i="1" lang="en" sz="2100">
                <a:solidFill>
                  <a:schemeClr val="lt1"/>
                </a:solidFill>
                <a:latin typeface="DM Sans"/>
                <a:ea typeface="DM Sans"/>
                <a:cs typeface="DM Sans"/>
                <a:sym typeface="DM Sans"/>
              </a:rPr>
              <a:t>teacher, actor</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-ist</a:t>
            </a:r>
            <a:r>
              <a:rPr lang="en" sz="2100">
                <a:solidFill>
                  <a:schemeClr val="lt1"/>
                </a:solidFill>
                <a:latin typeface="DM Sans"/>
                <a:ea typeface="DM Sans"/>
                <a:cs typeface="DM Sans"/>
                <a:sym typeface="DM Sans"/>
              </a:rPr>
              <a:t> → person who (</a:t>
            </a:r>
            <a:r>
              <a:rPr i="1" lang="en" sz="2100">
                <a:solidFill>
                  <a:schemeClr val="lt1"/>
                </a:solidFill>
                <a:latin typeface="DM Sans"/>
                <a:ea typeface="DM Sans"/>
                <a:cs typeface="DM Sans"/>
                <a:sym typeface="DM Sans"/>
              </a:rPr>
              <a:t>artist, scientist</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-ness</a:t>
            </a:r>
            <a:r>
              <a:rPr lang="en" sz="2100">
                <a:solidFill>
                  <a:schemeClr val="lt1"/>
                </a:solidFill>
                <a:latin typeface="DM Sans"/>
                <a:ea typeface="DM Sans"/>
                <a:cs typeface="DM Sans"/>
                <a:sym typeface="DM Sans"/>
              </a:rPr>
              <a:t> → state of (</a:t>
            </a:r>
            <a:r>
              <a:rPr i="1" lang="en" sz="2100">
                <a:solidFill>
                  <a:schemeClr val="lt1"/>
                </a:solidFill>
                <a:latin typeface="DM Sans"/>
                <a:ea typeface="DM Sans"/>
                <a:cs typeface="DM Sans"/>
                <a:sym typeface="DM Sans"/>
              </a:rPr>
              <a:t>happiness, darkness</a:t>
            </a:r>
            <a:r>
              <a:rPr lang="en" sz="2100">
                <a:solidFill>
                  <a:schemeClr val="lt1"/>
                </a:solidFill>
                <a:latin typeface="DM Sans"/>
                <a:ea typeface="DM Sans"/>
                <a:cs typeface="DM Sans"/>
                <a:sym typeface="DM Sans"/>
              </a:rPr>
              <a:t>)</a:t>
            </a:r>
            <a:endParaRPr b="1" sz="2100">
              <a:solidFill>
                <a:schemeClr val="lt1"/>
              </a:solidFill>
              <a:latin typeface="DM Sans"/>
              <a:ea typeface="DM Sans"/>
              <a:cs typeface="DM Sans"/>
              <a:sym typeface="DM Sans"/>
            </a:endParaRPr>
          </a:p>
        </p:txBody>
      </p:sp>
      <p:sp>
        <p:nvSpPr>
          <p:cNvPr id="583" name="Google Shape;583;p75"/>
          <p:cNvSpPr txBox="1"/>
          <p:nvPr/>
        </p:nvSpPr>
        <p:spPr>
          <a:xfrm>
            <a:off x="4631815" y="1872050"/>
            <a:ext cx="4114800" cy="22626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-ful</a:t>
            </a:r>
            <a:r>
              <a:rPr lang="en" sz="2100">
                <a:solidFill>
                  <a:schemeClr val="lt1"/>
                </a:solidFill>
                <a:latin typeface="DM Sans"/>
                <a:ea typeface="DM Sans"/>
                <a:cs typeface="DM Sans"/>
                <a:sym typeface="DM Sans"/>
              </a:rPr>
              <a:t> → full of (</a:t>
            </a:r>
            <a:r>
              <a:rPr i="1" lang="en" sz="2100">
                <a:solidFill>
                  <a:schemeClr val="lt1"/>
                </a:solidFill>
                <a:latin typeface="DM Sans"/>
                <a:ea typeface="DM Sans"/>
                <a:cs typeface="DM Sans"/>
                <a:sym typeface="DM Sans"/>
              </a:rPr>
              <a:t>helpful, fearful</a:t>
            </a:r>
            <a:r>
              <a:rPr lang="en" sz="2100">
                <a:solidFill>
                  <a:schemeClr val="lt1"/>
                </a:solidFill>
                <a:latin typeface="DM Sans"/>
                <a:ea typeface="DM Sans"/>
                <a:cs typeface="DM Sans"/>
                <a:sym typeface="DM Sans"/>
              </a:rPr>
              <a:t>)</a:t>
            </a:r>
            <a:endParaRPr b="1"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-less</a:t>
            </a:r>
            <a:r>
              <a:rPr lang="en" sz="2100">
                <a:solidFill>
                  <a:schemeClr val="lt1"/>
                </a:solidFill>
                <a:latin typeface="DM Sans"/>
                <a:ea typeface="DM Sans"/>
                <a:cs typeface="DM Sans"/>
                <a:sym typeface="DM Sans"/>
              </a:rPr>
              <a:t> → without (</a:t>
            </a:r>
            <a:r>
              <a:rPr i="1" lang="en" sz="2100">
                <a:solidFill>
                  <a:schemeClr val="lt1"/>
                </a:solidFill>
                <a:latin typeface="DM Sans"/>
                <a:ea typeface="DM Sans"/>
                <a:cs typeface="DM Sans"/>
                <a:sym typeface="DM Sans"/>
              </a:rPr>
              <a:t>hopeless, fearless</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-ly</a:t>
            </a:r>
            <a:r>
              <a:rPr lang="en" sz="2100">
                <a:solidFill>
                  <a:schemeClr val="lt1"/>
                </a:solidFill>
                <a:latin typeface="DM Sans"/>
                <a:ea typeface="DM Sans"/>
                <a:cs typeface="DM Sans"/>
                <a:sym typeface="DM Sans"/>
              </a:rPr>
              <a:t> → in a certain way (</a:t>
            </a:r>
            <a:r>
              <a:rPr i="1" lang="en" sz="2100">
                <a:solidFill>
                  <a:schemeClr val="lt1"/>
                </a:solidFill>
                <a:latin typeface="DM Sans"/>
                <a:ea typeface="DM Sans"/>
                <a:cs typeface="DM Sans"/>
                <a:sym typeface="DM Sans"/>
              </a:rPr>
              <a:t>quickly, slowly</a:t>
            </a:r>
            <a:r>
              <a:rPr lang="en" sz="2100">
                <a:solidFill>
                  <a:schemeClr val="lt1"/>
                </a:solidFill>
                <a:latin typeface="DM Sans"/>
                <a:ea typeface="DM Sans"/>
                <a:cs typeface="DM Sans"/>
                <a:sym typeface="DM Sans"/>
              </a:rPr>
              <a:t>)</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-able / -ible</a:t>
            </a:r>
            <a:r>
              <a:rPr lang="en" sz="2100">
                <a:solidFill>
                  <a:schemeClr val="lt1"/>
                </a:solidFill>
                <a:latin typeface="DM Sans"/>
                <a:ea typeface="DM Sans"/>
                <a:cs typeface="DM Sans"/>
                <a:sym typeface="DM Sans"/>
              </a:rPr>
              <a:t> → able to be (</a:t>
            </a:r>
            <a:r>
              <a:rPr i="1" lang="en" sz="2100">
                <a:solidFill>
                  <a:schemeClr val="lt1"/>
                </a:solidFill>
                <a:latin typeface="DM Sans"/>
                <a:ea typeface="DM Sans"/>
                <a:cs typeface="DM Sans"/>
                <a:sym typeface="DM Sans"/>
              </a:rPr>
              <a:t>readable, visible</a:t>
            </a:r>
            <a:r>
              <a:rPr lang="en" sz="2100">
                <a:solidFill>
                  <a:schemeClr val="lt1"/>
                </a:solidFill>
                <a:latin typeface="DM Sans"/>
                <a:ea typeface="DM Sans"/>
                <a:cs typeface="DM Sans"/>
                <a:sym typeface="DM Sans"/>
              </a:rPr>
              <a:t>)</a:t>
            </a:r>
            <a:endParaRPr b="1" sz="2100">
              <a:solidFill>
                <a:schemeClr val="lt1"/>
              </a:solidFill>
              <a:latin typeface="DM Sans"/>
              <a:ea typeface="DM Sans"/>
              <a:cs typeface="DM Sans"/>
              <a:sym typeface="DM Sans"/>
            </a:endParaRPr>
          </a:p>
        </p:txBody>
      </p:sp>
      <p:sp>
        <p:nvSpPr>
          <p:cNvPr id="584" name="Google Shape;584;p75"/>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88" name="Shape 588"/>
        <p:cNvGrpSpPr/>
        <p:nvPr/>
      </p:nvGrpSpPr>
      <p:grpSpPr>
        <a:xfrm>
          <a:off x="0" y="0"/>
          <a:ext cx="0" cy="0"/>
          <a:chOff x="0" y="0"/>
          <a:chExt cx="0" cy="0"/>
        </a:xfrm>
      </p:grpSpPr>
      <p:sp>
        <p:nvSpPr>
          <p:cNvPr id="589" name="Google Shape;589;p7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7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91" name="Google Shape;591;p7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Suffixes</a:t>
            </a:r>
            <a:endParaRPr sz="4800">
              <a:latin typeface="Merriweather"/>
              <a:ea typeface="Merriweather"/>
              <a:cs typeface="Merriweather"/>
              <a:sym typeface="Merriweather"/>
            </a:endParaRPr>
          </a:p>
        </p:txBody>
      </p:sp>
      <p:sp>
        <p:nvSpPr>
          <p:cNvPr id="592" name="Google Shape;592;p76"/>
          <p:cNvSpPr txBox="1"/>
          <p:nvPr/>
        </p:nvSpPr>
        <p:spPr>
          <a:xfrm>
            <a:off x="4800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What’s the difference between </a:t>
            </a:r>
            <a:r>
              <a:rPr i="1" lang="en" sz="2400">
                <a:solidFill>
                  <a:schemeClr val="lt1"/>
                </a:solidFill>
                <a:latin typeface="DM Sans"/>
                <a:ea typeface="DM Sans"/>
                <a:cs typeface="DM Sans"/>
                <a:sym typeface="DM Sans"/>
              </a:rPr>
              <a:t>tutee</a:t>
            </a:r>
            <a:r>
              <a:rPr lang="en" sz="2400">
                <a:solidFill>
                  <a:schemeClr val="lt1"/>
                </a:solidFill>
                <a:latin typeface="DM Sans"/>
                <a:ea typeface="DM Sans"/>
                <a:cs typeface="DM Sans"/>
                <a:sym typeface="DM Sans"/>
              </a:rPr>
              <a:t> and </a:t>
            </a:r>
            <a:r>
              <a:rPr i="1" lang="en" sz="2400">
                <a:solidFill>
                  <a:schemeClr val="lt1"/>
                </a:solidFill>
                <a:latin typeface="DM Sans"/>
                <a:ea typeface="DM Sans"/>
                <a:cs typeface="DM Sans"/>
                <a:sym typeface="DM Sans"/>
              </a:rPr>
              <a:t>tutor</a:t>
            </a:r>
            <a:r>
              <a:rPr lang="en" sz="2400">
                <a:solidFill>
                  <a:schemeClr val="lt1"/>
                </a:solidFill>
                <a:latin typeface="DM Sans"/>
                <a:ea typeface="DM Sans"/>
                <a:cs typeface="DM Sans"/>
                <a:sym typeface="DM Sans"/>
              </a:rPr>
              <a:t>? Break the word down into its root, suffix, and prefix.</a:t>
            </a:r>
            <a:endParaRPr sz="2400">
              <a:solidFill>
                <a:schemeClr val="lt1"/>
              </a:solidFill>
              <a:latin typeface="DM Sans"/>
              <a:ea typeface="DM Sans"/>
              <a:cs typeface="DM Sans"/>
              <a:sym typeface="DM Sans"/>
            </a:endParaRPr>
          </a:p>
        </p:txBody>
      </p:sp>
      <p:pic>
        <p:nvPicPr>
          <p:cNvPr id="593" name="Google Shape;593;p7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94" name="Google Shape;594;p76"/>
          <p:cNvSpPr txBox="1"/>
          <p:nvPr/>
        </p:nvSpPr>
        <p:spPr>
          <a:xfrm>
            <a:off x="397375" y="1468475"/>
            <a:ext cx="4114800" cy="161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a:t>
            </a:r>
            <a:r>
              <a:rPr b="1" lang="en" sz="2100">
                <a:solidFill>
                  <a:schemeClr val="lt1"/>
                </a:solidFill>
                <a:latin typeface="DM Sans"/>
                <a:ea typeface="DM Sans"/>
                <a:cs typeface="DM Sans"/>
                <a:sym typeface="DM Sans"/>
              </a:rPr>
              <a:t>ant / -ee</a:t>
            </a:r>
            <a:r>
              <a:rPr lang="en" sz="2100">
                <a:solidFill>
                  <a:schemeClr val="lt1"/>
                </a:solidFill>
                <a:latin typeface="DM Sans"/>
                <a:ea typeface="DM Sans"/>
                <a:cs typeface="DM Sans"/>
                <a:sym typeface="DM Sans"/>
              </a:rPr>
              <a:t> → person / role</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a:t>
            </a:r>
            <a:r>
              <a:rPr b="1" lang="en" sz="2000">
                <a:solidFill>
                  <a:schemeClr val="lt1"/>
                </a:solidFill>
                <a:latin typeface="DM Sans"/>
                <a:ea typeface="DM Sans"/>
                <a:cs typeface="DM Sans"/>
                <a:sym typeface="DM Sans"/>
              </a:rPr>
              <a:t>fy / -ify</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turn into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-ion / -tude</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state, process</a:t>
            </a:r>
            <a:endParaRPr sz="2000">
              <a:solidFill>
                <a:schemeClr val="lt1"/>
              </a:solidFill>
              <a:latin typeface="DM Sans"/>
              <a:ea typeface="DM Sans"/>
              <a:cs typeface="DM Sans"/>
              <a:sym typeface="DM Sans"/>
            </a:endParaRPr>
          </a:p>
          <a:p>
            <a:pPr indent="-355600" lvl="0" marL="457200" rtl="0" algn="l">
              <a:spcBef>
                <a:spcPts val="0"/>
              </a:spcBef>
              <a:spcAft>
                <a:spcPts val="0"/>
              </a:spcAft>
              <a:buClr>
                <a:schemeClr val="lt1"/>
              </a:buClr>
              <a:buSzPts val="2000"/>
              <a:buFont typeface="DM Sans"/>
              <a:buChar char="●"/>
            </a:pPr>
            <a:r>
              <a:rPr b="1" lang="en" sz="2100">
                <a:solidFill>
                  <a:schemeClr val="lt1"/>
                </a:solidFill>
                <a:latin typeface="DM Sans"/>
                <a:ea typeface="DM Sans"/>
                <a:cs typeface="DM Sans"/>
                <a:sym typeface="DM Sans"/>
              </a:rPr>
              <a:t>-er / -or</a:t>
            </a:r>
            <a:r>
              <a:rPr lang="en" sz="2100">
                <a:solidFill>
                  <a:schemeClr val="lt1"/>
                </a:solidFill>
                <a:latin typeface="DM Sans"/>
                <a:ea typeface="DM Sans"/>
                <a:cs typeface="DM Sans"/>
                <a:sym typeface="DM Sans"/>
              </a:rPr>
              <a:t> → a person who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-ism</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belief or condition</a:t>
            </a:r>
            <a:endParaRPr sz="2100">
              <a:solidFill>
                <a:schemeClr val="lt1"/>
              </a:solidFill>
              <a:latin typeface="DM Sans"/>
              <a:ea typeface="DM Sans"/>
              <a:cs typeface="DM Sans"/>
              <a:sym typeface="DM Sans"/>
            </a:endParaRPr>
          </a:p>
        </p:txBody>
      </p:sp>
      <p:sp>
        <p:nvSpPr>
          <p:cNvPr id="595" name="Google Shape;595;p76"/>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395" name="Shape 395"/>
        <p:cNvGrpSpPr/>
        <p:nvPr/>
      </p:nvGrpSpPr>
      <p:grpSpPr>
        <a:xfrm>
          <a:off x="0" y="0"/>
          <a:ext cx="0" cy="0"/>
          <a:chOff x="0" y="0"/>
          <a:chExt cx="0" cy="0"/>
        </a:xfrm>
      </p:grpSpPr>
      <p:sp>
        <p:nvSpPr>
          <p:cNvPr id="396" name="Google Shape;396;p5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5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98" name="Google Shape;398;p5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Welcome</a:t>
            </a:r>
            <a:endParaRPr sz="4800">
              <a:latin typeface="Merriweather"/>
              <a:ea typeface="Merriweather"/>
              <a:cs typeface="Merriweather"/>
              <a:sym typeface="Merriweather"/>
            </a:endParaRPr>
          </a:p>
        </p:txBody>
      </p:sp>
      <p:sp>
        <p:nvSpPr>
          <p:cNvPr id="399" name="Google Shape;399;p59"/>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Questions on Homework 3?</a:t>
            </a:r>
            <a:endParaRPr sz="2400">
              <a:solidFill>
                <a:schemeClr val="lt1"/>
              </a:solidFill>
              <a:latin typeface="DM Sans"/>
              <a:ea typeface="DM Sans"/>
              <a:cs typeface="DM Sans"/>
              <a:sym typeface="DM Sans"/>
            </a:endParaRPr>
          </a:p>
        </p:txBody>
      </p:sp>
      <p:pic>
        <p:nvPicPr>
          <p:cNvPr id="400" name="Google Shape;400;p5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01" name="Google Shape;401;p59"/>
          <p:cNvSpPr txBox="1"/>
          <p:nvPr/>
        </p:nvSpPr>
        <p:spPr>
          <a:xfrm>
            <a:off x="598075" y="2088300"/>
            <a:ext cx="37452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u="sng">
                <a:solidFill>
                  <a:srgbClr val="C6DED9"/>
                </a:solidFill>
                <a:latin typeface="DM Sans"/>
                <a:ea typeface="DM Sans"/>
                <a:cs typeface="DM Sans"/>
                <a:sym typeface="DM Sans"/>
                <a:hlinkClick r:id="rId4">
                  <a:extLst>
                    <a:ext uri="{A12FA001-AC4F-418D-AE19-62706E023703}">
                      <ahyp:hlinkClr val="tx"/>
                    </a:ext>
                  </a:extLst>
                </a:hlinkClick>
              </a:rPr>
              <a:t>Close Reading and Expressions, Equations, and Inequalities</a:t>
            </a:r>
            <a:endParaRPr sz="2400">
              <a:solidFill>
                <a:srgbClr val="C6DED9"/>
              </a:solidFill>
              <a:latin typeface="DM Sans"/>
              <a:ea typeface="DM Sans"/>
              <a:cs typeface="DM Sans"/>
              <a:sym typeface="DM Sans"/>
            </a:endParaRPr>
          </a:p>
        </p:txBody>
      </p:sp>
      <p:sp>
        <p:nvSpPr>
          <p:cNvPr id="402" name="Google Shape;402;p59"/>
          <p:cNvSpPr/>
          <p:nvPr/>
        </p:nvSpPr>
        <p:spPr>
          <a:xfrm>
            <a:off x="-1522208" y="4131550"/>
            <a:ext cx="11479688" cy="1011961"/>
          </a:xfrm>
          <a:prstGeom prst="rect">
            <a:avLst/>
          </a:prstGeom>
        </p:spPr>
        <p:txBody>
          <a:bodyPr>
            <a:prstTxWarp prst="textPlain"/>
          </a:bodyPr>
          <a:lstStyle/>
          <a:p>
            <a:pPr lvl="0" algn="ctr"/>
            <a:r>
              <a:rPr b="0" i="0">
                <a:ln cap="flat" cmpd="sng" w="76200">
                  <a:solidFill>
                    <a:srgbClr val="C6DED9"/>
                  </a:solidFill>
                  <a:prstDash val="solid"/>
                  <a:round/>
                  <a:headEnd len="sm" w="sm" type="none"/>
                  <a:tailEnd len="sm" w="sm" type="none"/>
                </a:ln>
                <a:noFill/>
                <a:latin typeface="DM Sans"/>
              </a:rPr>
              <a:t>₊✩‧₊˚౨ৎ˚₊✩‧₊ ✮ ⋆ ˚｡⋆｡°✩⋆˚˖°</a:t>
            </a:r>
          </a:p>
        </p:txBody>
      </p:sp>
      <p:sp>
        <p:nvSpPr>
          <p:cNvPr id="403" name="Google Shape;403;p59"/>
          <p:cNvSpPr txBox="1"/>
          <p:nvPr/>
        </p:nvSpPr>
        <p:spPr>
          <a:xfrm>
            <a:off x="4800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If not, here’s an icebreaker:</a:t>
            </a:r>
            <a:endParaRPr sz="2400">
              <a:solidFill>
                <a:schemeClr val="lt1"/>
              </a:solidFill>
              <a:latin typeface="DM Sans"/>
              <a:ea typeface="DM Sans"/>
              <a:cs typeface="DM Sans"/>
              <a:sym typeface="DM Sans"/>
            </a:endParaRPr>
          </a:p>
        </p:txBody>
      </p:sp>
      <p:sp>
        <p:nvSpPr>
          <p:cNvPr id="404" name="Google Shape;404;p59"/>
          <p:cNvSpPr txBox="1"/>
          <p:nvPr/>
        </p:nvSpPr>
        <p:spPr>
          <a:xfrm>
            <a:off x="4800600" y="20883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Would you rather </a:t>
            </a:r>
            <a:r>
              <a:rPr lang="en" sz="2400">
                <a:solidFill>
                  <a:schemeClr val="lt1"/>
                </a:solidFill>
                <a:latin typeface="DM Sans"/>
                <a:ea typeface="DM Sans"/>
                <a:cs typeface="DM Sans"/>
                <a:sym typeface="DM Sans"/>
              </a:rPr>
              <a:t>be the best player on a team that always loses</a:t>
            </a:r>
            <a:r>
              <a:rPr lang="en" sz="2400">
                <a:solidFill>
                  <a:schemeClr val="lt1"/>
                </a:solidFill>
                <a:latin typeface="DM Sans"/>
                <a:ea typeface="DM Sans"/>
                <a:cs typeface="DM Sans"/>
                <a:sym typeface="DM Sans"/>
              </a:rPr>
              <a:t> OR </a:t>
            </a:r>
            <a:r>
              <a:rPr lang="en" sz="2400">
                <a:solidFill>
                  <a:schemeClr val="lt1"/>
                </a:solidFill>
                <a:latin typeface="DM Sans"/>
                <a:ea typeface="DM Sans"/>
                <a:cs typeface="DM Sans"/>
                <a:sym typeface="DM Sans"/>
              </a:rPr>
              <a:t>be the worst player on a team that always wins?</a:t>
            </a:r>
            <a:endParaRPr sz="2400">
              <a:solidFill>
                <a:schemeClr val="l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599" name="Shape 599"/>
        <p:cNvGrpSpPr/>
        <p:nvPr/>
      </p:nvGrpSpPr>
      <p:grpSpPr>
        <a:xfrm>
          <a:off x="0" y="0"/>
          <a:ext cx="0" cy="0"/>
          <a:chOff x="0" y="0"/>
          <a:chExt cx="0" cy="0"/>
        </a:xfrm>
      </p:grpSpPr>
      <p:sp>
        <p:nvSpPr>
          <p:cNvPr id="600" name="Google Shape;600;p7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 name="Google Shape;601;p7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02" name="Google Shape;602;p7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Suffixes</a:t>
            </a:r>
            <a:endParaRPr sz="4800">
              <a:latin typeface="Merriweather"/>
              <a:ea typeface="Merriweather"/>
              <a:cs typeface="Merriweather"/>
              <a:sym typeface="Merriweather"/>
            </a:endParaRPr>
          </a:p>
        </p:txBody>
      </p:sp>
      <p:sp>
        <p:nvSpPr>
          <p:cNvPr id="603" name="Google Shape;603;p77"/>
          <p:cNvSpPr txBox="1"/>
          <p:nvPr/>
        </p:nvSpPr>
        <p:spPr>
          <a:xfrm>
            <a:off x="4800600" y="1468475"/>
            <a:ext cx="4114800" cy="2432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tutee</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root: </a:t>
            </a:r>
            <a:r>
              <a:rPr i="1" lang="en" sz="2400">
                <a:solidFill>
                  <a:schemeClr val="lt1"/>
                </a:solidFill>
                <a:latin typeface="DM Sans"/>
                <a:ea typeface="DM Sans"/>
                <a:cs typeface="DM Sans"/>
                <a:sym typeface="DM Sans"/>
              </a:rPr>
              <a:t>tut</a:t>
            </a:r>
            <a:r>
              <a:rPr lang="en" sz="2400">
                <a:solidFill>
                  <a:schemeClr val="lt1"/>
                </a:solidFill>
                <a:latin typeface="DM Sans"/>
                <a:ea typeface="DM Sans"/>
                <a:cs typeface="DM Sans"/>
                <a:sym typeface="DM Sans"/>
              </a:rPr>
              <a:t> (to teach/guide)</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suffix: </a:t>
            </a:r>
            <a:r>
              <a:rPr i="1" lang="en" sz="2400">
                <a:solidFill>
                  <a:schemeClr val="lt1"/>
                </a:solidFill>
                <a:latin typeface="DM Sans"/>
                <a:ea typeface="DM Sans"/>
                <a:cs typeface="DM Sans"/>
                <a:sym typeface="DM Sans"/>
              </a:rPr>
              <a:t>-ee</a:t>
            </a:r>
            <a:br>
              <a:rPr lang="en" sz="2400">
                <a:solidFill>
                  <a:schemeClr val="lt1"/>
                </a:solidFill>
                <a:latin typeface="DM Sans"/>
                <a:ea typeface="DM Sans"/>
                <a:cs typeface="DM Sans"/>
                <a:sym typeface="DM Sans"/>
              </a:rPr>
            </a:br>
            <a:endParaRPr>
              <a:solidFill>
                <a:schemeClr val="lt1"/>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tutor</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root: </a:t>
            </a:r>
            <a:r>
              <a:rPr i="1" lang="en" sz="2400">
                <a:solidFill>
                  <a:schemeClr val="lt1"/>
                </a:solidFill>
                <a:latin typeface="DM Sans"/>
                <a:ea typeface="DM Sans"/>
                <a:cs typeface="DM Sans"/>
                <a:sym typeface="DM Sans"/>
              </a:rPr>
              <a:t>tut</a:t>
            </a:r>
            <a:endParaRPr i="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suffix: </a:t>
            </a:r>
            <a:r>
              <a:rPr i="1" lang="en" sz="2400">
                <a:solidFill>
                  <a:schemeClr val="lt1"/>
                </a:solidFill>
                <a:latin typeface="DM Sans"/>
                <a:ea typeface="DM Sans"/>
                <a:cs typeface="DM Sans"/>
                <a:sym typeface="DM Sans"/>
              </a:rPr>
              <a:t>-or</a:t>
            </a:r>
            <a:endParaRPr i="1" sz="2400">
              <a:solidFill>
                <a:schemeClr val="lt1"/>
              </a:solidFill>
              <a:latin typeface="DM Sans"/>
              <a:ea typeface="DM Sans"/>
              <a:cs typeface="DM Sans"/>
              <a:sym typeface="DM Sans"/>
            </a:endParaRPr>
          </a:p>
        </p:txBody>
      </p:sp>
      <p:pic>
        <p:nvPicPr>
          <p:cNvPr id="604" name="Google Shape;604;p7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05" name="Google Shape;605;p77"/>
          <p:cNvSpPr txBox="1"/>
          <p:nvPr/>
        </p:nvSpPr>
        <p:spPr>
          <a:xfrm>
            <a:off x="397375" y="1468475"/>
            <a:ext cx="4114800" cy="161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-ant / -ee</a:t>
            </a:r>
            <a:r>
              <a:rPr lang="en" sz="2100">
                <a:solidFill>
                  <a:schemeClr val="lt1"/>
                </a:solidFill>
                <a:latin typeface="DM Sans"/>
                <a:ea typeface="DM Sans"/>
                <a:cs typeface="DM Sans"/>
                <a:sym typeface="DM Sans"/>
              </a:rPr>
              <a:t> → person / role</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-fy / -ify</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turn into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-ion / -tude</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state, process</a:t>
            </a:r>
            <a:endParaRPr sz="2000">
              <a:solidFill>
                <a:schemeClr val="lt1"/>
              </a:solidFill>
              <a:latin typeface="DM Sans"/>
              <a:ea typeface="DM Sans"/>
              <a:cs typeface="DM Sans"/>
              <a:sym typeface="DM Sans"/>
            </a:endParaRPr>
          </a:p>
          <a:p>
            <a:pPr indent="-355600" lvl="0" marL="457200" rtl="0" algn="l">
              <a:spcBef>
                <a:spcPts val="0"/>
              </a:spcBef>
              <a:spcAft>
                <a:spcPts val="0"/>
              </a:spcAft>
              <a:buClr>
                <a:schemeClr val="lt1"/>
              </a:buClr>
              <a:buSzPts val="2000"/>
              <a:buFont typeface="DM Sans"/>
              <a:buChar char="●"/>
            </a:pPr>
            <a:r>
              <a:rPr b="1" lang="en" sz="2100">
                <a:solidFill>
                  <a:schemeClr val="lt1"/>
                </a:solidFill>
                <a:latin typeface="DM Sans"/>
                <a:ea typeface="DM Sans"/>
                <a:cs typeface="DM Sans"/>
                <a:sym typeface="DM Sans"/>
              </a:rPr>
              <a:t>-er / -or</a:t>
            </a:r>
            <a:r>
              <a:rPr lang="en" sz="2100">
                <a:solidFill>
                  <a:schemeClr val="lt1"/>
                </a:solidFill>
                <a:latin typeface="DM Sans"/>
                <a:ea typeface="DM Sans"/>
                <a:cs typeface="DM Sans"/>
                <a:sym typeface="DM Sans"/>
              </a:rPr>
              <a:t> → a person who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-ism</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belief or condition</a:t>
            </a:r>
            <a:endParaRPr sz="2100">
              <a:solidFill>
                <a:schemeClr val="lt1"/>
              </a:solidFill>
              <a:latin typeface="DM Sans"/>
              <a:ea typeface="DM Sans"/>
              <a:cs typeface="DM Sans"/>
              <a:sym typeface="DM Sans"/>
            </a:endParaRPr>
          </a:p>
        </p:txBody>
      </p:sp>
      <p:sp>
        <p:nvSpPr>
          <p:cNvPr id="606" name="Google Shape;606;p77"/>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10" name="Shape 610"/>
        <p:cNvGrpSpPr/>
        <p:nvPr/>
      </p:nvGrpSpPr>
      <p:grpSpPr>
        <a:xfrm>
          <a:off x="0" y="0"/>
          <a:ext cx="0" cy="0"/>
          <a:chOff x="0" y="0"/>
          <a:chExt cx="0" cy="0"/>
        </a:xfrm>
      </p:grpSpPr>
      <p:sp>
        <p:nvSpPr>
          <p:cNvPr id="611" name="Google Shape;611;p7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7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13" name="Google Shape;613;p7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Suffixes</a:t>
            </a:r>
            <a:endParaRPr sz="4800">
              <a:latin typeface="Merriweather"/>
              <a:ea typeface="Merriweather"/>
              <a:cs typeface="Merriweather"/>
              <a:sym typeface="Merriweather"/>
            </a:endParaRPr>
          </a:p>
        </p:txBody>
      </p:sp>
      <p:sp>
        <p:nvSpPr>
          <p:cNvPr id="614" name="Google Shape;614;p78"/>
          <p:cNvSpPr txBox="1"/>
          <p:nvPr/>
        </p:nvSpPr>
        <p:spPr>
          <a:xfrm>
            <a:off x="4800600" y="1468475"/>
            <a:ext cx="4114800" cy="2432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tutee</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a person who is being taught</a:t>
            </a:r>
            <a:br>
              <a:rPr lang="en" sz="2400">
                <a:solidFill>
                  <a:schemeClr val="lt1"/>
                </a:solidFill>
                <a:latin typeface="DM Sans"/>
                <a:ea typeface="DM Sans"/>
                <a:cs typeface="DM Sans"/>
                <a:sym typeface="DM Sans"/>
              </a:rPr>
            </a:br>
            <a:endParaRPr>
              <a:solidFill>
                <a:schemeClr val="lt1"/>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tutor</a:t>
            </a:r>
            <a:endParaRPr b="1"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a person </a:t>
            </a:r>
            <a:r>
              <a:rPr lang="en" sz="2400">
                <a:solidFill>
                  <a:schemeClr val="lt1"/>
                </a:solidFill>
                <a:latin typeface="DM Sans"/>
                <a:ea typeface="DM Sans"/>
                <a:cs typeface="DM Sans"/>
                <a:sym typeface="DM Sans"/>
              </a:rPr>
              <a:t>who</a:t>
            </a:r>
            <a:r>
              <a:rPr lang="en" sz="2400">
                <a:solidFill>
                  <a:schemeClr val="lt1"/>
                </a:solidFill>
                <a:latin typeface="DM Sans"/>
                <a:ea typeface="DM Sans"/>
                <a:cs typeface="DM Sans"/>
                <a:sym typeface="DM Sans"/>
              </a:rPr>
              <a:t> teaches or guides</a:t>
            </a:r>
            <a:endParaRPr i="1" sz="2400">
              <a:solidFill>
                <a:schemeClr val="lt1"/>
              </a:solidFill>
              <a:latin typeface="DM Sans"/>
              <a:ea typeface="DM Sans"/>
              <a:cs typeface="DM Sans"/>
              <a:sym typeface="DM Sans"/>
            </a:endParaRPr>
          </a:p>
        </p:txBody>
      </p:sp>
      <p:pic>
        <p:nvPicPr>
          <p:cNvPr id="615" name="Google Shape;615;p7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16" name="Google Shape;616;p78"/>
          <p:cNvSpPr txBox="1"/>
          <p:nvPr/>
        </p:nvSpPr>
        <p:spPr>
          <a:xfrm>
            <a:off x="397375" y="1468475"/>
            <a:ext cx="4114800" cy="161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61950" lvl="0" marL="457200" rtl="0" algn="l">
              <a:spcBef>
                <a:spcPts val="0"/>
              </a:spcBef>
              <a:spcAft>
                <a:spcPts val="0"/>
              </a:spcAft>
              <a:buClr>
                <a:schemeClr val="lt1"/>
              </a:buClr>
              <a:buSzPts val="2100"/>
              <a:buFont typeface="DM Sans"/>
              <a:buChar char="●"/>
            </a:pPr>
            <a:r>
              <a:rPr b="1" lang="en" sz="2100">
                <a:solidFill>
                  <a:schemeClr val="lt1"/>
                </a:solidFill>
                <a:latin typeface="DM Sans"/>
                <a:ea typeface="DM Sans"/>
                <a:cs typeface="DM Sans"/>
                <a:sym typeface="DM Sans"/>
              </a:rPr>
              <a:t>-ant / -ee</a:t>
            </a:r>
            <a:r>
              <a:rPr lang="en" sz="2100">
                <a:solidFill>
                  <a:schemeClr val="lt1"/>
                </a:solidFill>
                <a:latin typeface="DM Sans"/>
                <a:ea typeface="DM Sans"/>
                <a:cs typeface="DM Sans"/>
                <a:sym typeface="DM Sans"/>
              </a:rPr>
              <a:t> → person / role</a:t>
            </a:r>
            <a:endParaRPr sz="21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-fy / -ify</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turn into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-ion / -tude</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state, process</a:t>
            </a:r>
            <a:endParaRPr sz="2000">
              <a:solidFill>
                <a:schemeClr val="lt1"/>
              </a:solidFill>
              <a:latin typeface="DM Sans"/>
              <a:ea typeface="DM Sans"/>
              <a:cs typeface="DM Sans"/>
              <a:sym typeface="DM Sans"/>
            </a:endParaRPr>
          </a:p>
          <a:p>
            <a:pPr indent="-355600" lvl="0" marL="457200" rtl="0" algn="l">
              <a:spcBef>
                <a:spcPts val="0"/>
              </a:spcBef>
              <a:spcAft>
                <a:spcPts val="0"/>
              </a:spcAft>
              <a:buClr>
                <a:schemeClr val="lt1"/>
              </a:buClr>
              <a:buSzPts val="2000"/>
              <a:buFont typeface="DM Sans"/>
              <a:buChar char="●"/>
            </a:pPr>
            <a:r>
              <a:rPr b="1" lang="en" sz="2100">
                <a:solidFill>
                  <a:schemeClr val="lt1"/>
                </a:solidFill>
                <a:latin typeface="DM Sans"/>
                <a:ea typeface="DM Sans"/>
                <a:cs typeface="DM Sans"/>
                <a:sym typeface="DM Sans"/>
              </a:rPr>
              <a:t>-er / -or</a:t>
            </a:r>
            <a:r>
              <a:rPr lang="en" sz="2100">
                <a:solidFill>
                  <a:schemeClr val="lt1"/>
                </a:solidFill>
                <a:latin typeface="DM Sans"/>
                <a:ea typeface="DM Sans"/>
                <a:cs typeface="DM Sans"/>
                <a:sym typeface="DM Sans"/>
              </a:rPr>
              <a:t> → a person who</a:t>
            </a:r>
            <a:endParaRPr sz="2000">
              <a:solidFill>
                <a:schemeClr val="lt1"/>
              </a:solidFill>
              <a:latin typeface="DM Sans"/>
              <a:ea typeface="DM Sans"/>
              <a:cs typeface="DM Sans"/>
              <a:sym typeface="DM Sans"/>
            </a:endParaRPr>
          </a:p>
          <a:p>
            <a:pPr indent="-361950" lvl="0" marL="457200" rtl="0" algn="l">
              <a:spcBef>
                <a:spcPts val="0"/>
              </a:spcBef>
              <a:spcAft>
                <a:spcPts val="0"/>
              </a:spcAft>
              <a:buClr>
                <a:schemeClr val="lt1"/>
              </a:buClr>
              <a:buSzPts val="2100"/>
              <a:buFont typeface="DM Sans"/>
              <a:buChar char="●"/>
            </a:pPr>
            <a:r>
              <a:rPr b="1" lang="en" sz="2000">
                <a:solidFill>
                  <a:schemeClr val="lt1"/>
                </a:solidFill>
                <a:latin typeface="DM Sans"/>
                <a:ea typeface="DM Sans"/>
                <a:cs typeface="DM Sans"/>
                <a:sym typeface="DM Sans"/>
              </a:rPr>
              <a:t>-ism</a:t>
            </a:r>
            <a:r>
              <a:rPr lang="en" sz="2000">
                <a:solidFill>
                  <a:schemeClr val="lt1"/>
                </a:solidFill>
                <a:latin typeface="DM Sans"/>
                <a:ea typeface="DM Sans"/>
                <a:cs typeface="DM Sans"/>
                <a:sym typeface="DM Sans"/>
              </a:rPr>
              <a:t> </a:t>
            </a:r>
            <a:r>
              <a:rPr lang="en" sz="2100">
                <a:solidFill>
                  <a:schemeClr val="lt1"/>
                </a:solidFill>
                <a:latin typeface="DM Sans"/>
                <a:ea typeface="DM Sans"/>
                <a:cs typeface="DM Sans"/>
                <a:sym typeface="DM Sans"/>
              </a:rPr>
              <a:t>→</a:t>
            </a:r>
            <a:r>
              <a:rPr lang="en" sz="2000">
                <a:solidFill>
                  <a:schemeClr val="lt1"/>
                </a:solidFill>
                <a:latin typeface="DM Sans"/>
                <a:ea typeface="DM Sans"/>
                <a:cs typeface="DM Sans"/>
                <a:sym typeface="DM Sans"/>
              </a:rPr>
              <a:t> belief or condition</a:t>
            </a:r>
            <a:endParaRPr sz="2100">
              <a:solidFill>
                <a:schemeClr val="lt1"/>
              </a:solidFill>
              <a:latin typeface="DM Sans"/>
              <a:ea typeface="DM Sans"/>
              <a:cs typeface="DM Sans"/>
              <a:sym typeface="DM Sans"/>
            </a:endParaRPr>
          </a:p>
        </p:txBody>
      </p:sp>
      <p:sp>
        <p:nvSpPr>
          <p:cNvPr id="617" name="Google Shape;617;p78"/>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21" name="Shape 621"/>
        <p:cNvGrpSpPr/>
        <p:nvPr/>
      </p:nvGrpSpPr>
      <p:grpSpPr>
        <a:xfrm>
          <a:off x="0" y="0"/>
          <a:ext cx="0" cy="0"/>
          <a:chOff x="0" y="0"/>
          <a:chExt cx="0" cy="0"/>
        </a:xfrm>
      </p:grpSpPr>
      <p:sp>
        <p:nvSpPr>
          <p:cNvPr id="622" name="Google Shape;622;p7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p7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24" name="Google Shape;624;p7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pic>
        <p:nvPicPr>
          <p:cNvPr id="625" name="Google Shape;625;p7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26" name="Google Shape;626;p79"/>
          <p:cNvSpPr txBox="1"/>
          <p:nvPr/>
        </p:nvSpPr>
        <p:spPr>
          <a:xfrm>
            <a:off x="615600" y="2128500"/>
            <a:ext cx="7912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No! You probably already know some of these!</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And if there’s an affix that you don’t already know, you can look at words with the same affix and/or root to get a clue!</a:t>
            </a:r>
            <a:endParaRPr i="1" sz="2400">
              <a:solidFill>
                <a:srgbClr val="FFFFFF"/>
              </a:solidFill>
              <a:latin typeface="DM Sans"/>
              <a:ea typeface="DM Sans"/>
              <a:cs typeface="DM Sans"/>
              <a:sym typeface="DM Sans"/>
            </a:endParaRPr>
          </a:p>
        </p:txBody>
      </p:sp>
      <p:sp>
        <p:nvSpPr>
          <p:cNvPr id="627" name="Google Shape;627;p79"/>
          <p:cNvSpPr txBox="1"/>
          <p:nvPr/>
        </p:nvSpPr>
        <p:spPr>
          <a:xfrm>
            <a:off x="615600" y="1530600"/>
            <a:ext cx="7912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You might ask: Do I need to memorize </a:t>
            </a:r>
            <a:r>
              <a:rPr b="1" i="1" lang="en" sz="2400">
                <a:solidFill>
                  <a:schemeClr val="lt1"/>
                </a:solidFill>
                <a:latin typeface="DM Sans"/>
                <a:ea typeface="DM Sans"/>
                <a:cs typeface="DM Sans"/>
                <a:sym typeface="DM Sans"/>
              </a:rPr>
              <a:t>ALL</a:t>
            </a:r>
            <a:r>
              <a:rPr b="1" lang="en" sz="2400">
                <a:solidFill>
                  <a:schemeClr val="lt1"/>
                </a:solidFill>
                <a:latin typeface="DM Sans"/>
                <a:ea typeface="DM Sans"/>
                <a:cs typeface="DM Sans"/>
                <a:sym typeface="DM Sans"/>
              </a:rPr>
              <a:t> of these?</a:t>
            </a:r>
            <a:endParaRPr sz="2400">
              <a:solidFill>
                <a:schemeClr val="lt1"/>
              </a:solidFill>
              <a:latin typeface="DM Sans"/>
              <a:ea typeface="DM Sans"/>
              <a:cs typeface="DM Sans"/>
              <a:sym typeface="DM Sans"/>
            </a:endParaRPr>
          </a:p>
        </p:txBody>
      </p:sp>
      <p:sp>
        <p:nvSpPr>
          <p:cNvPr id="628" name="Google Shape;628;p79"/>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8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800"/>
                                        <p:tgtEl>
                                          <p:spTgt spid="6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32" name="Shape 632"/>
        <p:cNvGrpSpPr/>
        <p:nvPr/>
      </p:nvGrpSpPr>
      <p:grpSpPr>
        <a:xfrm>
          <a:off x="0" y="0"/>
          <a:ext cx="0" cy="0"/>
          <a:chOff x="0" y="0"/>
          <a:chExt cx="0" cy="0"/>
        </a:xfrm>
      </p:grpSpPr>
      <p:sp>
        <p:nvSpPr>
          <p:cNvPr id="633" name="Google Shape;633;p80"/>
          <p:cNvSpPr txBox="1"/>
          <p:nvPr/>
        </p:nvSpPr>
        <p:spPr>
          <a:xfrm>
            <a:off x="615600" y="1530600"/>
            <a:ext cx="7912800" cy="2524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se</a:t>
            </a:r>
            <a:r>
              <a:rPr b="1" lang="en" sz="2400">
                <a:solidFill>
                  <a:schemeClr val="lt1"/>
                </a:solidFill>
                <a:latin typeface="DM Sans"/>
                <a:ea typeface="DM Sans"/>
                <a:cs typeface="DM Sans"/>
                <a:sym typeface="DM Sans"/>
              </a:rPr>
              <a:t>cede </a:t>
            </a:r>
            <a:r>
              <a:rPr lang="en" sz="2400">
                <a:solidFill>
                  <a:schemeClr val="lt1"/>
                </a:solidFill>
                <a:latin typeface="DM Sans"/>
                <a:ea typeface="DM Sans"/>
                <a:cs typeface="DM Sans"/>
                <a:sym typeface="DM Sans"/>
              </a:rPr>
              <a:t>→ suffix </a:t>
            </a:r>
            <a:r>
              <a:rPr i="1" lang="en" sz="2400">
                <a:solidFill>
                  <a:schemeClr val="lt1"/>
                </a:solidFill>
                <a:latin typeface="DM Sans"/>
                <a:ea typeface="DM Sans"/>
                <a:cs typeface="DM Sans"/>
                <a:sym typeface="DM Sans"/>
              </a:rPr>
              <a:t>-cede</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0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pre</a:t>
            </a:r>
            <a:r>
              <a:rPr b="1" lang="en" sz="2400">
                <a:solidFill>
                  <a:schemeClr val="lt1"/>
                </a:solidFill>
                <a:latin typeface="DM Sans"/>
                <a:ea typeface="DM Sans"/>
                <a:cs typeface="DM Sans"/>
                <a:sym typeface="DM Sans"/>
              </a:rPr>
              <a:t>cede</a:t>
            </a:r>
            <a:r>
              <a:rPr lang="en" sz="2400">
                <a:solidFill>
                  <a:schemeClr val="lt1"/>
                </a:solidFill>
                <a:latin typeface="DM Sans"/>
                <a:ea typeface="DM Sans"/>
                <a:cs typeface="DM Sans"/>
                <a:sym typeface="DM Sans"/>
              </a:rPr>
              <a:t> → come before (something) in time</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re</a:t>
            </a:r>
            <a:r>
              <a:rPr b="1" lang="en" sz="2400">
                <a:solidFill>
                  <a:schemeClr val="lt1"/>
                </a:solidFill>
                <a:latin typeface="DM Sans"/>
                <a:ea typeface="DM Sans"/>
                <a:cs typeface="DM Sans"/>
                <a:sym typeface="DM Sans"/>
              </a:rPr>
              <a:t>cede</a:t>
            </a:r>
            <a:r>
              <a:rPr lang="en" sz="2400">
                <a:solidFill>
                  <a:schemeClr val="lt1"/>
                </a:solidFill>
                <a:latin typeface="DM Sans"/>
                <a:ea typeface="DM Sans"/>
                <a:cs typeface="DM Sans"/>
                <a:sym typeface="DM Sans"/>
              </a:rPr>
              <a:t> → go or move back or further away</a:t>
            </a:r>
            <a:endParaRPr sz="24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0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Therefore, </a:t>
            </a:r>
            <a:r>
              <a:rPr i="1" lang="en" sz="2400">
                <a:solidFill>
                  <a:schemeClr val="lt1"/>
                </a:solidFill>
                <a:latin typeface="DM Sans"/>
                <a:ea typeface="DM Sans"/>
                <a:cs typeface="DM Sans"/>
                <a:sym typeface="DM Sans"/>
              </a:rPr>
              <a:t>-cede</a:t>
            </a:r>
            <a:r>
              <a:rPr lang="en" sz="2400">
                <a:solidFill>
                  <a:schemeClr val="lt1"/>
                </a:solidFill>
                <a:latin typeface="DM Sans"/>
                <a:ea typeface="DM Sans"/>
                <a:cs typeface="DM Sans"/>
                <a:sym typeface="DM Sans"/>
              </a:rPr>
              <a:t> probably has something to do with going/withdrawing (“secede” means to withdraw from an organization).</a:t>
            </a:r>
            <a:endParaRPr sz="2400">
              <a:solidFill>
                <a:schemeClr val="lt1"/>
              </a:solidFill>
              <a:latin typeface="DM Sans"/>
              <a:ea typeface="DM Sans"/>
              <a:cs typeface="DM Sans"/>
              <a:sym typeface="DM Sans"/>
            </a:endParaRPr>
          </a:p>
        </p:txBody>
      </p:sp>
      <p:sp>
        <p:nvSpPr>
          <p:cNvPr id="634" name="Google Shape;634;p8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5" name="Google Shape;635;p8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36" name="Google Shape;636;p8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Root and Affixes</a:t>
            </a:r>
            <a:endParaRPr sz="4800">
              <a:latin typeface="Merriweather"/>
              <a:ea typeface="Merriweather"/>
              <a:cs typeface="Merriweather"/>
              <a:sym typeface="Merriweather"/>
            </a:endParaRPr>
          </a:p>
        </p:txBody>
      </p:sp>
      <p:pic>
        <p:nvPicPr>
          <p:cNvPr id="637" name="Google Shape;637;p8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38" name="Google Shape;638;p80"/>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Effect filter="fade" transition="in">
                                      <p:cBhvr>
                                        <p:cTn dur="800"/>
                                        <p:tgtEl>
                                          <p:spTgt spid="6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1" st="1"/>
                                            </p:txEl>
                                          </p:spTgt>
                                        </p:tgtEl>
                                        <p:attrNameLst>
                                          <p:attrName>style.visibility</p:attrName>
                                        </p:attrNameLst>
                                      </p:cBhvr>
                                      <p:to>
                                        <p:strVal val="visible"/>
                                      </p:to>
                                    </p:set>
                                    <p:animEffect filter="fade" transition="in">
                                      <p:cBhvr>
                                        <p:cTn dur="800"/>
                                        <p:tgtEl>
                                          <p:spTgt spid="6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2" st="2"/>
                                            </p:txEl>
                                          </p:spTgt>
                                        </p:tgtEl>
                                        <p:attrNameLst>
                                          <p:attrName>style.visibility</p:attrName>
                                        </p:attrNameLst>
                                      </p:cBhvr>
                                      <p:to>
                                        <p:strVal val="visible"/>
                                      </p:to>
                                    </p:set>
                                    <p:animEffect filter="fade" transition="in">
                                      <p:cBhvr>
                                        <p:cTn dur="800"/>
                                        <p:tgtEl>
                                          <p:spTgt spid="6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3" st="3"/>
                                            </p:txEl>
                                          </p:spTgt>
                                        </p:tgtEl>
                                        <p:attrNameLst>
                                          <p:attrName>style.visibility</p:attrName>
                                        </p:attrNameLst>
                                      </p:cBhvr>
                                      <p:to>
                                        <p:strVal val="visible"/>
                                      </p:to>
                                    </p:set>
                                    <p:animEffect filter="fade" transition="in">
                                      <p:cBhvr>
                                        <p:cTn dur="800"/>
                                        <p:tgtEl>
                                          <p:spTgt spid="6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4" st="4"/>
                                            </p:txEl>
                                          </p:spTgt>
                                        </p:tgtEl>
                                        <p:attrNameLst>
                                          <p:attrName>style.visibility</p:attrName>
                                        </p:attrNameLst>
                                      </p:cBhvr>
                                      <p:to>
                                        <p:strVal val="visible"/>
                                      </p:to>
                                    </p:set>
                                    <p:animEffect filter="fade" transition="in">
                                      <p:cBhvr>
                                        <p:cTn dur="800"/>
                                        <p:tgtEl>
                                          <p:spTgt spid="6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5" st="5"/>
                                            </p:txEl>
                                          </p:spTgt>
                                        </p:tgtEl>
                                        <p:attrNameLst>
                                          <p:attrName>style.visibility</p:attrName>
                                        </p:attrNameLst>
                                      </p:cBhvr>
                                      <p:to>
                                        <p:strVal val="visible"/>
                                      </p:to>
                                    </p:set>
                                    <p:animEffect filter="fade" transition="in">
                                      <p:cBhvr>
                                        <p:cTn dur="800"/>
                                        <p:tgtEl>
                                          <p:spTgt spid="63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42" name="Shape 642"/>
        <p:cNvGrpSpPr/>
        <p:nvPr/>
      </p:nvGrpSpPr>
      <p:grpSpPr>
        <a:xfrm>
          <a:off x="0" y="0"/>
          <a:ext cx="0" cy="0"/>
          <a:chOff x="0" y="0"/>
          <a:chExt cx="0" cy="0"/>
        </a:xfrm>
      </p:grpSpPr>
      <p:sp>
        <p:nvSpPr>
          <p:cNvPr id="643" name="Google Shape;643;p8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4" name="Google Shape;644;p8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45" name="Google Shape;645;p8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646" name="Google Shape;646;p8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47" name="Google Shape;647;p81"/>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648" name="Google Shape;648;p81"/>
          <p:cNvSpPr txBox="1"/>
          <p:nvPr/>
        </p:nvSpPr>
        <p:spPr>
          <a:xfrm>
            <a:off x="228600" y="1490400"/>
            <a:ext cx="4114800" cy="220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endParaRPr b="1" sz="2400">
              <a:solidFill>
                <a:srgbClr val="C6DED9"/>
              </a:solidFill>
              <a:latin typeface="DM Sans"/>
              <a:ea typeface="DM Sans"/>
              <a:cs typeface="DM Sans"/>
              <a:sym typeface="DM Sans"/>
            </a:endParaRPr>
          </a:p>
          <a:p>
            <a:pPr indent="0" lvl="0" marL="0" rtl="0" algn="r">
              <a:spcBef>
                <a:spcPts val="0"/>
              </a:spcBef>
              <a:spcAft>
                <a:spcPts val="0"/>
              </a:spcAft>
              <a:buClr>
                <a:srgbClr val="000000"/>
              </a:buClr>
              <a:buSzPts val="1100"/>
              <a:buFont typeface="Arial"/>
              <a:buNone/>
            </a:pPr>
            <a:r>
              <a:t/>
            </a:r>
            <a:endParaRPr b="1">
              <a:solidFill>
                <a:srgbClr val="C6DED9"/>
              </a:solidFill>
              <a:latin typeface="DM Sans"/>
              <a:ea typeface="DM Sans"/>
              <a:cs typeface="DM Sans"/>
              <a:sym typeface="DM Sans"/>
            </a:endParaRPr>
          </a:p>
          <a:p>
            <a:pPr indent="0" lvl="0" marL="0" rtl="0" algn="r">
              <a:spcBef>
                <a:spcPts val="0"/>
              </a:spcBef>
              <a:spcAft>
                <a:spcPts val="0"/>
              </a:spcAft>
              <a:buClr>
                <a:srgbClr val="000000"/>
              </a:buClr>
              <a:buSzPts val="1100"/>
              <a:buFont typeface="Arial"/>
              <a:buNone/>
            </a:pPr>
            <a:r>
              <a:rPr lang="en" sz="2100">
                <a:solidFill>
                  <a:schemeClr val="lt1"/>
                </a:solidFill>
                <a:latin typeface="DM Sans"/>
                <a:ea typeface="DM Sans"/>
                <a:cs typeface="DM Sans"/>
                <a:sym typeface="DM Sans"/>
              </a:rPr>
              <a:t>Read the entire passage once first and annotate each passage. Predict the answer for the bolded word. Plug in answer choices and eliminate.</a:t>
            </a:r>
            <a:endParaRPr sz="2100">
              <a:solidFill>
                <a:srgbClr val="FFFFFF"/>
              </a:solidFill>
              <a:latin typeface="DM Sans"/>
              <a:ea typeface="DM Sans"/>
              <a:cs typeface="DM Sans"/>
              <a:sym typeface="DM Sans"/>
            </a:endParaRPr>
          </a:p>
        </p:txBody>
      </p:sp>
      <p:sp>
        <p:nvSpPr>
          <p:cNvPr id="649" name="Google Shape;649;p81"/>
          <p:cNvSpPr txBox="1"/>
          <p:nvPr/>
        </p:nvSpPr>
        <p:spPr>
          <a:xfrm>
            <a:off x="4573537" y="1490400"/>
            <a:ext cx="4390500" cy="226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200">
                <a:solidFill>
                  <a:srgbClr val="FFFFFF"/>
                </a:solidFill>
                <a:latin typeface="DM Sans"/>
                <a:ea typeface="DM Sans"/>
                <a:cs typeface="DM Sans"/>
                <a:sym typeface="DM Sans"/>
              </a:rPr>
              <a:t>As used in line 27, “directed” most nearly means?</a:t>
            </a:r>
            <a:endParaRPr b="1" sz="22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A) trained.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B) aimed.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C) guided.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D) addressed.</a:t>
            </a:r>
            <a:endParaRPr sz="2200">
              <a:solidFill>
                <a:srgbClr val="FFFFFF"/>
              </a:solidFill>
              <a:latin typeface="DM Sans"/>
              <a:ea typeface="DM Sans"/>
              <a:cs typeface="DM Sans"/>
              <a:sym typeface="DM Sans"/>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53" name="Shape 653"/>
        <p:cNvGrpSpPr/>
        <p:nvPr/>
      </p:nvGrpSpPr>
      <p:grpSpPr>
        <a:xfrm>
          <a:off x="0" y="0"/>
          <a:ext cx="0" cy="0"/>
          <a:chOff x="0" y="0"/>
          <a:chExt cx="0" cy="0"/>
        </a:xfrm>
      </p:grpSpPr>
      <p:sp>
        <p:nvSpPr>
          <p:cNvPr id="654" name="Google Shape;654;p8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5" name="Google Shape;655;p8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56" name="Google Shape;656;p8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Vocabulary</a:t>
            </a:r>
            <a:r>
              <a:rPr lang="en" sz="4800">
                <a:latin typeface="Merriweather"/>
                <a:ea typeface="Merriweather"/>
                <a:cs typeface="Merriweather"/>
                <a:sym typeface="Merriweather"/>
              </a:rPr>
              <a:t> in Context</a:t>
            </a:r>
            <a:endParaRPr sz="4800">
              <a:latin typeface="Merriweather"/>
              <a:ea typeface="Merriweather"/>
              <a:cs typeface="Merriweather"/>
              <a:sym typeface="Merriweather"/>
            </a:endParaRPr>
          </a:p>
        </p:txBody>
      </p:sp>
      <p:pic>
        <p:nvPicPr>
          <p:cNvPr id="657" name="Google Shape;657;p8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58" name="Google Shape;658;p82"/>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659" name="Google Shape;659;p82"/>
          <p:cNvSpPr txBox="1"/>
          <p:nvPr>
            <p:ph idx="1" type="subTitle"/>
          </p:nvPr>
        </p:nvSpPr>
        <p:spPr>
          <a:xfrm>
            <a:off x="490450" y="1261800"/>
            <a:ext cx="3618000" cy="1279500"/>
          </a:xfrm>
          <a:prstGeom prst="rect">
            <a:avLst/>
          </a:prstGeom>
          <a:effectLst>
            <a:outerShdw blurRad="71438" rotWithShape="0" algn="bl">
              <a:srgbClr val="000000"/>
            </a:outerShdw>
          </a:effectLst>
        </p:spPr>
        <p:txBody>
          <a:bodyPr anchorCtr="0" anchor="t" bIns="91425" lIns="91425" spcFirstLastPara="1" rIns="91425" wrap="square" tIns="91425">
            <a:noAutofit/>
          </a:bodyPr>
          <a:lstStyle/>
          <a:p>
            <a:pPr indent="0" lvl="0" marL="0" rtl="0" algn="r">
              <a:lnSpc>
                <a:spcPct val="105000"/>
              </a:lnSpc>
              <a:spcBef>
                <a:spcPts val="0"/>
              </a:spcBef>
              <a:spcAft>
                <a:spcPts val="0"/>
              </a:spcAft>
              <a:buSzPts val="1018"/>
              <a:buNone/>
            </a:pPr>
            <a:r>
              <a:rPr lang="en" sz="1900">
                <a:solidFill>
                  <a:schemeClr val="lt1"/>
                </a:solidFill>
                <a:latin typeface="DM Sans"/>
                <a:ea typeface="DM Sans"/>
                <a:cs typeface="DM Sans"/>
                <a:sym typeface="DM Sans"/>
              </a:rPr>
              <a:t>Emma is a young woman </a:t>
            </a:r>
            <a:endParaRPr sz="1900">
              <a:solidFill>
                <a:schemeClr val="lt1"/>
              </a:solidFill>
              <a:latin typeface="DM Sans"/>
              <a:ea typeface="DM Sans"/>
              <a:cs typeface="DM Sans"/>
              <a:sym typeface="DM Sans"/>
            </a:endParaRPr>
          </a:p>
          <a:p>
            <a:pPr indent="0" lvl="0" marL="0" rtl="0" algn="r">
              <a:lnSpc>
                <a:spcPct val="105000"/>
              </a:lnSpc>
              <a:spcBef>
                <a:spcPts val="0"/>
              </a:spcBef>
              <a:spcAft>
                <a:spcPts val="0"/>
              </a:spcAft>
              <a:buSzPts val="1018"/>
              <a:buNone/>
            </a:pPr>
            <a:r>
              <a:rPr lang="en" sz="1900">
                <a:solidFill>
                  <a:schemeClr val="lt1"/>
                </a:solidFill>
                <a:latin typeface="DM Sans"/>
                <a:ea typeface="DM Sans"/>
                <a:cs typeface="DM Sans"/>
                <a:sym typeface="DM Sans"/>
              </a:rPr>
              <a:t>who seems to have everything: good looks, </a:t>
            </a:r>
            <a:r>
              <a:rPr lang="en" sz="1900">
                <a:solidFill>
                  <a:schemeClr val="lt1"/>
                </a:solidFill>
                <a:latin typeface="DM Sans"/>
                <a:ea typeface="DM Sans"/>
                <a:cs typeface="DM Sans"/>
                <a:sym typeface="DM Sans"/>
              </a:rPr>
              <a:t>the</a:t>
            </a:r>
            <a:r>
              <a:rPr lang="en" sz="1900">
                <a:solidFill>
                  <a:schemeClr val="lt1"/>
                </a:solidFill>
                <a:latin typeface="DM Sans"/>
                <a:ea typeface="DM Sans"/>
                <a:cs typeface="DM Sans"/>
                <a:sym typeface="DM Sans"/>
              </a:rPr>
              <a:t> smarts and money. </a:t>
            </a:r>
            <a:endParaRPr sz="1900">
              <a:solidFill>
                <a:schemeClr val="lt1"/>
              </a:solidFill>
              <a:latin typeface="DM Sans"/>
              <a:ea typeface="DM Sans"/>
              <a:cs typeface="DM Sans"/>
              <a:sym typeface="DM Sans"/>
            </a:endParaRPr>
          </a:p>
        </p:txBody>
      </p:sp>
      <p:sp>
        <p:nvSpPr>
          <p:cNvPr id="660" name="Google Shape;660;p82"/>
          <p:cNvSpPr txBox="1"/>
          <p:nvPr/>
        </p:nvSpPr>
        <p:spPr>
          <a:xfrm>
            <a:off x="162550" y="2571750"/>
            <a:ext cx="3945900" cy="1486200"/>
          </a:xfrm>
          <a:prstGeom prst="rect">
            <a:avLst/>
          </a:prstGeom>
          <a:noFill/>
          <a:ln>
            <a:noFill/>
          </a:ln>
          <a:effectLst>
            <a:outerShdw blurRad="71438" rotWithShape="0" algn="bl">
              <a:srgbClr val="000000"/>
            </a:outerShdw>
          </a:effectLst>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lt1"/>
                </a:solidFill>
                <a:latin typeface="DM Sans"/>
                <a:ea typeface="DM Sans"/>
                <a:cs typeface="DM Sans"/>
                <a:sym typeface="DM Sans"/>
              </a:rPr>
              <a:t>She lives with her indulgent father and was in charge of the house after her older sister married (“mistress of his house”).</a:t>
            </a:r>
            <a:endParaRPr sz="1900">
              <a:solidFill>
                <a:schemeClr val="lt1"/>
              </a:solidFill>
              <a:latin typeface="DM Sans"/>
              <a:ea typeface="DM Sans"/>
              <a:cs typeface="DM Sans"/>
              <a:sym typeface="DM Sans"/>
            </a:endParaRPr>
          </a:p>
        </p:txBody>
      </p:sp>
      <p:pic>
        <p:nvPicPr>
          <p:cNvPr id="661" name="Google Shape;661;p82" title="Screenshot 2026-04-11 at 9.48.58 AM.png"/>
          <p:cNvPicPr preferRelativeResize="0"/>
          <p:nvPr/>
        </p:nvPicPr>
        <p:blipFill rotWithShape="1">
          <a:blip r:embed="rId4">
            <a:alphaModFix/>
          </a:blip>
          <a:srcRect b="3661" l="0" r="2076" t="0"/>
          <a:stretch/>
        </p:blipFill>
        <p:spPr>
          <a:xfrm>
            <a:off x="4206525" y="1487907"/>
            <a:ext cx="4806949" cy="221268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1000"/>
                                        <p:tgtEl>
                                          <p:spTgt spid="6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65" name="Shape 665"/>
        <p:cNvGrpSpPr/>
        <p:nvPr/>
      </p:nvGrpSpPr>
      <p:grpSpPr>
        <a:xfrm>
          <a:off x="0" y="0"/>
          <a:ext cx="0" cy="0"/>
          <a:chOff x="0" y="0"/>
          <a:chExt cx="0" cy="0"/>
        </a:xfrm>
      </p:grpSpPr>
      <p:sp>
        <p:nvSpPr>
          <p:cNvPr id="666" name="Google Shape;666;p8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7" name="Google Shape;667;p8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68" name="Google Shape;668;p8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669" name="Google Shape;669;p8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70" name="Google Shape;670;p83"/>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671" name="Google Shape;671;p83"/>
          <p:cNvSpPr txBox="1"/>
          <p:nvPr>
            <p:ph idx="1" type="subTitle"/>
          </p:nvPr>
        </p:nvSpPr>
        <p:spPr>
          <a:xfrm>
            <a:off x="195525" y="1356925"/>
            <a:ext cx="3945900" cy="1279500"/>
          </a:xfrm>
          <a:prstGeom prst="rect">
            <a:avLst/>
          </a:prstGeom>
          <a:effectLst>
            <a:outerShdw blurRad="71438" rotWithShape="0" algn="bl">
              <a:srgbClr val="000000"/>
            </a:outerShdw>
          </a:effectLst>
        </p:spPr>
        <p:txBody>
          <a:bodyPr anchorCtr="0" anchor="t" bIns="91425" lIns="91425" spcFirstLastPara="1" rIns="91425" wrap="square" tIns="91425">
            <a:noAutofit/>
          </a:bodyPr>
          <a:lstStyle/>
          <a:p>
            <a:pPr indent="0" lvl="0" marL="0" rtl="0" algn="r">
              <a:lnSpc>
                <a:spcPct val="115000"/>
              </a:lnSpc>
              <a:spcBef>
                <a:spcPts val="0"/>
              </a:spcBef>
              <a:spcAft>
                <a:spcPts val="0"/>
              </a:spcAft>
              <a:buSzPts val="1100"/>
              <a:buNone/>
            </a:pPr>
            <a:r>
              <a:rPr lang="en" sz="1900">
                <a:solidFill>
                  <a:schemeClr val="lt1"/>
                </a:solidFill>
                <a:latin typeface="DM Sans"/>
                <a:ea typeface="DM Sans"/>
                <a:cs typeface="DM Sans"/>
                <a:sym typeface="DM Sans"/>
              </a:rPr>
              <a:t>Her mother died too early in her childhood, so she only has a vague recollection. Instead, the governess was her mother figure.</a:t>
            </a:r>
            <a:endParaRPr sz="1900">
              <a:solidFill>
                <a:schemeClr val="lt1"/>
              </a:solidFill>
              <a:latin typeface="DM Sans"/>
              <a:ea typeface="DM Sans"/>
              <a:cs typeface="DM Sans"/>
              <a:sym typeface="DM Sans"/>
            </a:endParaRPr>
          </a:p>
        </p:txBody>
      </p:sp>
      <p:sp>
        <p:nvSpPr>
          <p:cNvPr id="672" name="Google Shape;672;p83"/>
          <p:cNvSpPr txBox="1"/>
          <p:nvPr/>
        </p:nvSpPr>
        <p:spPr>
          <a:xfrm>
            <a:off x="195600" y="2876125"/>
            <a:ext cx="3945900" cy="1149900"/>
          </a:xfrm>
          <a:prstGeom prst="rect">
            <a:avLst/>
          </a:prstGeom>
          <a:noFill/>
          <a:ln>
            <a:noFill/>
          </a:ln>
          <a:effectLst>
            <a:outerShdw blurRad="71438" rotWithShape="0" algn="bl">
              <a:srgbClr val="000000"/>
            </a:outerShdw>
          </a:effectLst>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lt1"/>
                </a:solidFill>
                <a:latin typeface="DM Sans"/>
                <a:ea typeface="DM Sans"/>
                <a:cs typeface="DM Sans"/>
                <a:sym typeface="DM Sans"/>
              </a:rPr>
              <a:t>Miss Taylor, the governess, acted more like a close friend or an older sister to Emma.</a:t>
            </a:r>
            <a:endParaRPr sz="1900">
              <a:solidFill>
                <a:schemeClr val="lt1"/>
              </a:solidFill>
              <a:latin typeface="DM Sans"/>
              <a:ea typeface="DM Sans"/>
              <a:cs typeface="DM Sans"/>
              <a:sym typeface="DM Sans"/>
            </a:endParaRPr>
          </a:p>
        </p:txBody>
      </p:sp>
      <p:pic>
        <p:nvPicPr>
          <p:cNvPr id="673" name="Google Shape;673;p83" title="Screenshot 2026-04-11 at 9.49.18 AM.png"/>
          <p:cNvPicPr preferRelativeResize="0"/>
          <p:nvPr/>
        </p:nvPicPr>
        <p:blipFill rotWithShape="1">
          <a:blip r:embed="rId4">
            <a:alphaModFix/>
          </a:blip>
          <a:srcRect b="0" l="0" r="9239" t="0"/>
          <a:stretch/>
        </p:blipFill>
        <p:spPr>
          <a:xfrm>
            <a:off x="4191525" y="1466350"/>
            <a:ext cx="4723876" cy="2559683"/>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1000"/>
                                        <p:tgtEl>
                                          <p:spTgt spid="6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77" name="Shape 677"/>
        <p:cNvGrpSpPr/>
        <p:nvPr/>
      </p:nvGrpSpPr>
      <p:grpSpPr>
        <a:xfrm>
          <a:off x="0" y="0"/>
          <a:ext cx="0" cy="0"/>
          <a:chOff x="0" y="0"/>
          <a:chExt cx="0" cy="0"/>
        </a:xfrm>
      </p:grpSpPr>
      <p:sp>
        <p:nvSpPr>
          <p:cNvPr id="678" name="Google Shape;678;p84"/>
          <p:cNvSpPr txBox="1"/>
          <p:nvPr/>
        </p:nvSpPr>
        <p:spPr>
          <a:xfrm>
            <a:off x="4217225" y="1574150"/>
            <a:ext cx="4698300" cy="2722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700">
                <a:solidFill>
                  <a:schemeClr val="dk1"/>
                </a:solidFill>
                <a:highlight>
                  <a:srgbClr val="C6DED9"/>
                </a:highlight>
                <a:latin typeface="DM Sans"/>
                <a:ea typeface="DM Sans"/>
                <a:cs typeface="DM Sans"/>
                <a:sym typeface="DM Sans"/>
              </a:rPr>
              <a:t>C) guided.</a:t>
            </a:r>
            <a:endParaRPr sz="1700">
              <a:solidFill>
                <a:schemeClr val="dk1"/>
              </a:solidFill>
              <a:highlight>
                <a:srgbClr val="C6DED9"/>
              </a:highlight>
              <a:latin typeface="DM Sans"/>
              <a:ea typeface="DM Sans"/>
              <a:cs typeface="DM Sans"/>
              <a:sym typeface="DM Sans"/>
            </a:endParaRPr>
          </a:p>
          <a:p>
            <a:pPr indent="0" lvl="0" marL="0" rtl="0" algn="l">
              <a:lnSpc>
                <a:spcPct val="115000"/>
              </a:lnSpc>
              <a:spcBef>
                <a:spcPts val="0"/>
              </a:spcBef>
              <a:spcAft>
                <a:spcPts val="0"/>
              </a:spcAft>
              <a:buNone/>
            </a:pPr>
            <a:r>
              <a:t/>
            </a:r>
            <a:endParaRPr sz="300">
              <a:solidFill>
                <a:schemeClr val="dk1"/>
              </a:solidFill>
              <a:highlight>
                <a:srgbClr val="C6DED9"/>
              </a:highlight>
              <a:latin typeface="DM Sans"/>
              <a:ea typeface="DM Sans"/>
              <a:cs typeface="DM Sans"/>
              <a:sym typeface="DM Sans"/>
            </a:endParaRPr>
          </a:p>
          <a:p>
            <a:pPr indent="0" lvl="0" marL="0" rtl="0" algn="l">
              <a:lnSpc>
                <a:spcPct val="115000"/>
              </a:lnSpc>
              <a:spcBef>
                <a:spcPts val="0"/>
              </a:spcBef>
              <a:spcAft>
                <a:spcPts val="0"/>
              </a:spcAft>
              <a:buNone/>
            </a:pPr>
            <a:r>
              <a:rPr lang="en" sz="1700">
                <a:solidFill>
                  <a:schemeClr val="lt1"/>
                </a:solidFill>
                <a:latin typeface="DM Sans"/>
                <a:ea typeface="DM Sans"/>
                <a:cs typeface="DM Sans"/>
                <a:sym typeface="DM Sans"/>
              </a:rPr>
              <a:t>Miss Taylor was kind when she was governess, but after she left her job, she was still close with Emma. In their relationship, Emma was free to do as she liked but still respected Miss Taylor’s own judgements, though it’s mainly </a:t>
            </a:r>
            <a:r>
              <a:rPr b="1" i="1" lang="en" sz="1700">
                <a:solidFill>
                  <a:schemeClr val="lt1"/>
                </a:solidFill>
                <a:latin typeface="DM Sans"/>
                <a:ea typeface="DM Sans"/>
                <a:cs typeface="DM Sans"/>
                <a:sym typeface="DM Sans"/>
              </a:rPr>
              <a:t>led by</a:t>
            </a:r>
            <a:r>
              <a:rPr lang="en" sz="1700">
                <a:solidFill>
                  <a:schemeClr val="lt1"/>
                </a:solidFill>
                <a:latin typeface="DM Sans"/>
                <a:ea typeface="DM Sans"/>
                <a:cs typeface="DM Sans"/>
                <a:sym typeface="DM Sans"/>
              </a:rPr>
              <a:t> her own. When Miss Taylor got married, Emma felt sad, but did not disagree with her decision.</a:t>
            </a:r>
            <a:endParaRPr sz="1700">
              <a:solidFill>
                <a:srgbClr val="FFFFFF"/>
              </a:solidFill>
              <a:latin typeface="DM Sans"/>
              <a:ea typeface="DM Sans"/>
              <a:cs typeface="DM Sans"/>
              <a:sym typeface="DM Sans"/>
            </a:endParaRPr>
          </a:p>
        </p:txBody>
      </p:sp>
      <p:sp>
        <p:nvSpPr>
          <p:cNvPr id="679" name="Google Shape;679;p8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p8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81" name="Google Shape;681;p8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682" name="Google Shape;682;p8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83" name="Google Shape;683;p84"/>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684" name="Google Shape;684;p84"/>
          <p:cNvSpPr txBox="1"/>
          <p:nvPr/>
        </p:nvSpPr>
        <p:spPr>
          <a:xfrm>
            <a:off x="4849175" y="1086176"/>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endParaRPr sz="2400">
              <a:solidFill>
                <a:srgbClr val="FFFFFF"/>
              </a:solidFill>
              <a:latin typeface="DM Sans"/>
              <a:ea typeface="DM Sans"/>
              <a:cs typeface="DM Sans"/>
              <a:sym typeface="DM Sans"/>
            </a:endParaRPr>
          </a:p>
        </p:txBody>
      </p:sp>
      <p:pic>
        <p:nvPicPr>
          <p:cNvPr id="685" name="Google Shape;685;p84" title="Screenshot 2026-04-11 at 10.29.43 AM.png"/>
          <p:cNvPicPr preferRelativeResize="0"/>
          <p:nvPr/>
        </p:nvPicPr>
        <p:blipFill>
          <a:blip r:embed="rId5">
            <a:alphaModFix/>
          </a:blip>
          <a:stretch>
            <a:fillRect/>
          </a:stretch>
        </p:blipFill>
        <p:spPr>
          <a:xfrm>
            <a:off x="337800" y="1424925"/>
            <a:ext cx="3733756" cy="356935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689" name="Shape 689"/>
        <p:cNvGrpSpPr/>
        <p:nvPr/>
      </p:nvGrpSpPr>
      <p:grpSpPr>
        <a:xfrm>
          <a:off x="0" y="0"/>
          <a:ext cx="0" cy="0"/>
          <a:chOff x="0" y="0"/>
          <a:chExt cx="0" cy="0"/>
        </a:xfrm>
      </p:grpSpPr>
      <p:sp>
        <p:nvSpPr>
          <p:cNvPr id="690" name="Google Shape;690;p8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p8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92" name="Google Shape;692;p8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693" name="Google Shape;693;p8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94" name="Google Shape;694;p85"/>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695" name="Google Shape;695;p85"/>
          <p:cNvSpPr txBox="1"/>
          <p:nvPr/>
        </p:nvSpPr>
        <p:spPr>
          <a:xfrm>
            <a:off x="228600" y="1490400"/>
            <a:ext cx="4114800" cy="738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p:txBody>
      </p:sp>
      <p:sp>
        <p:nvSpPr>
          <p:cNvPr id="696" name="Google Shape;696;p85"/>
          <p:cNvSpPr txBox="1"/>
          <p:nvPr/>
        </p:nvSpPr>
        <p:spPr>
          <a:xfrm>
            <a:off x="4573537" y="1490400"/>
            <a:ext cx="4390500" cy="226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200">
                <a:solidFill>
                  <a:srgbClr val="FFFFFF"/>
                </a:solidFill>
                <a:latin typeface="DM Sans"/>
                <a:ea typeface="DM Sans"/>
                <a:cs typeface="DM Sans"/>
                <a:sym typeface="DM Sans"/>
              </a:rPr>
              <a:t>As used in line 54, “want” most nearly means</a:t>
            </a:r>
            <a:endParaRPr b="1" sz="22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200">
                <a:solidFill>
                  <a:srgbClr val="FFFFFF"/>
                </a:solidFill>
                <a:latin typeface="DM Sans"/>
                <a:ea typeface="DM Sans"/>
                <a:cs typeface="DM Sans"/>
                <a:sym typeface="DM Sans"/>
              </a:rPr>
              <a:t>A) desire.</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200">
                <a:solidFill>
                  <a:srgbClr val="FFFFFF"/>
                </a:solidFill>
                <a:latin typeface="DM Sans"/>
                <a:ea typeface="DM Sans"/>
                <a:cs typeface="DM Sans"/>
                <a:sym typeface="DM Sans"/>
              </a:rPr>
              <a:t>B) lack. </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200">
                <a:solidFill>
                  <a:srgbClr val="FFFFFF"/>
                </a:solidFill>
                <a:latin typeface="DM Sans"/>
                <a:ea typeface="DM Sans"/>
                <a:cs typeface="DM Sans"/>
                <a:sym typeface="DM Sans"/>
              </a:rPr>
              <a:t>C) requirement. </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200">
                <a:solidFill>
                  <a:srgbClr val="FFFFFF"/>
                </a:solidFill>
                <a:latin typeface="DM Sans"/>
                <a:ea typeface="DM Sans"/>
                <a:cs typeface="DM Sans"/>
                <a:sym typeface="DM Sans"/>
              </a:rPr>
              <a:t>D) request.</a:t>
            </a:r>
            <a:endParaRPr sz="2200">
              <a:solidFill>
                <a:srgbClr val="FFFFFF"/>
              </a:solidFill>
              <a:latin typeface="DM Sans"/>
              <a:ea typeface="DM Sans"/>
              <a:cs typeface="DM Sans"/>
              <a:sym typeface="DM Sans"/>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700" name="Shape 700"/>
        <p:cNvGrpSpPr/>
        <p:nvPr/>
      </p:nvGrpSpPr>
      <p:grpSpPr>
        <a:xfrm>
          <a:off x="0" y="0"/>
          <a:ext cx="0" cy="0"/>
          <a:chOff x="0" y="0"/>
          <a:chExt cx="0" cy="0"/>
        </a:xfrm>
      </p:grpSpPr>
      <p:sp>
        <p:nvSpPr>
          <p:cNvPr id="701" name="Google Shape;701;p86"/>
          <p:cNvSpPr txBox="1"/>
          <p:nvPr/>
        </p:nvSpPr>
        <p:spPr>
          <a:xfrm>
            <a:off x="4217225" y="1574150"/>
            <a:ext cx="4698300" cy="2722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700">
                <a:solidFill>
                  <a:schemeClr val="dk1"/>
                </a:solidFill>
                <a:highlight>
                  <a:srgbClr val="C6DED9"/>
                </a:highlight>
                <a:latin typeface="DM Sans"/>
                <a:ea typeface="DM Sans"/>
                <a:cs typeface="DM Sans"/>
                <a:sym typeface="DM Sans"/>
              </a:rPr>
              <a:t>B) lack</a:t>
            </a:r>
            <a:r>
              <a:rPr lang="en" sz="1700">
                <a:solidFill>
                  <a:schemeClr val="dk1"/>
                </a:solidFill>
                <a:highlight>
                  <a:srgbClr val="C6DED9"/>
                </a:highlight>
                <a:latin typeface="DM Sans"/>
                <a:ea typeface="DM Sans"/>
                <a:cs typeface="DM Sans"/>
                <a:sym typeface="DM Sans"/>
              </a:rPr>
              <a:t>.</a:t>
            </a:r>
            <a:endParaRPr sz="1700">
              <a:solidFill>
                <a:schemeClr val="dk1"/>
              </a:solidFill>
              <a:highlight>
                <a:srgbClr val="C6DED9"/>
              </a:highlight>
              <a:latin typeface="DM Sans"/>
              <a:ea typeface="DM Sans"/>
              <a:cs typeface="DM Sans"/>
              <a:sym typeface="DM Sans"/>
            </a:endParaRPr>
          </a:p>
          <a:p>
            <a:pPr indent="0" lvl="0" marL="0" rtl="0" algn="l">
              <a:lnSpc>
                <a:spcPct val="115000"/>
              </a:lnSpc>
              <a:spcBef>
                <a:spcPts val="0"/>
              </a:spcBef>
              <a:spcAft>
                <a:spcPts val="0"/>
              </a:spcAft>
              <a:buNone/>
            </a:pPr>
            <a:r>
              <a:t/>
            </a:r>
            <a:endParaRPr sz="300">
              <a:solidFill>
                <a:schemeClr val="dk1"/>
              </a:solidFill>
              <a:highlight>
                <a:srgbClr val="C6DED9"/>
              </a:highlight>
              <a:latin typeface="DM Sans"/>
              <a:ea typeface="DM Sans"/>
              <a:cs typeface="DM Sans"/>
              <a:sym typeface="DM Sans"/>
            </a:endParaRPr>
          </a:p>
          <a:p>
            <a:pPr indent="0" lvl="0" marL="0" rtl="0" algn="l">
              <a:lnSpc>
                <a:spcPct val="115000"/>
              </a:lnSpc>
              <a:spcBef>
                <a:spcPts val="0"/>
              </a:spcBef>
              <a:spcAft>
                <a:spcPts val="0"/>
              </a:spcAft>
              <a:buNone/>
            </a:pPr>
            <a:r>
              <a:rPr lang="en" sz="1700">
                <a:solidFill>
                  <a:schemeClr val="lt1"/>
                </a:solidFill>
                <a:latin typeface="DM Sans"/>
                <a:ea typeface="DM Sans"/>
                <a:cs typeface="DM Sans"/>
                <a:sym typeface="DM Sans"/>
              </a:rPr>
              <a:t>During Miss Taylor’s wedding, Emma felt lonely, dining with her father without her friend Miss Taylor. Although her husband, Mr. Weston was an exceptional person and a good match for Miss Taylor, Emma is deeply saddened by Miss Taylor’s </a:t>
            </a:r>
            <a:r>
              <a:rPr b="1" i="1" lang="en" sz="1700">
                <a:solidFill>
                  <a:schemeClr val="lt1"/>
                </a:solidFill>
                <a:latin typeface="DM Sans"/>
                <a:ea typeface="DM Sans"/>
                <a:cs typeface="DM Sans"/>
                <a:sym typeface="DM Sans"/>
              </a:rPr>
              <a:t>absence</a:t>
            </a:r>
            <a:r>
              <a:rPr lang="en" sz="1700">
                <a:solidFill>
                  <a:schemeClr val="lt1"/>
                </a:solidFill>
                <a:latin typeface="DM Sans"/>
                <a:ea typeface="DM Sans"/>
                <a:cs typeface="DM Sans"/>
                <a:sym typeface="DM Sans"/>
              </a:rPr>
              <a:t> in her life, and even feels selfish. Still, Emma felt comfort knowing that she supported the marriage genuinely.</a:t>
            </a:r>
            <a:endParaRPr sz="1700">
              <a:solidFill>
                <a:srgbClr val="FFFFFF"/>
              </a:solidFill>
              <a:latin typeface="DM Sans"/>
              <a:ea typeface="DM Sans"/>
              <a:cs typeface="DM Sans"/>
              <a:sym typeface="DM Sans"/>
            </a:endParaRPr>
          </a:p>
        </p:txBody>
      </p:sp>
      <p:sp>
        <p:nvSpPr>
          <p:cNvPr id="702" name="Google Shape;702;p8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8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04" name="Google Shape;704;p8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705" name="Google Shape;705;p8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06" name="Google Shape;706;p86"/>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707" name="Google Shape;707;p86"/>
          <p:cNvSpPr txBox="1"/>
          <p:nvPr/>
        </p:nvSpPr>
        <p:spPr>
          <a:xfrm>
            <a:off x="4849175" y="1086176"/>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endParaRPr sz="2400">
              <a:solidFill>
                <a:srgbClr val="FFFFFF"/>
              </a:solidFill>
              <a:latin typeface="DM Sans"/>
              <a:ea typeface="DM Sans"/>
              <a:cs typeface="DM Sans"/>
              <a:sym typeface="DM Sans"/>
            </a:endParaRPr>
          </a:p>
        </p:txBody>
      </p:sp>
      <p:pic>
        <p:nvPicPr>
          <p:cNvPr id="708" name="Google Shape;708;p86" title="Screenshot 2026-04-11 at 10.32.42 AM.png"/>
          <p:cNvPicPr preferRelativeResize="0"/>
          <p:nvPr/>
        </p:nvPicPr>
        <p:blipFill>
          <a:blip r:embed="rId5">
            <a:alphaModFix/>
          </a:blip>
          <a:stretch>
            <a:fillRect/>
          </a:stretch>
        </p:blipFill>
        <p:spPr>
          <a:xfrm>
            <a:off x="152400" y="1327024"/>
            <a:ext cx="3868676" cy="364482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408" name="Shape 408"/>
        <p:cNvGrpSpPr/>
        <p:nvPr/>
      </p:nvGrpSpPr>
      <p:grpSpPr>
        <a:xfrm>
          <a:off x="0" y="0"/>
          <a:ext cx="0" cy="0"/>
          <a:chOff x="0" y="0"/>
          <a:chExt cx="0" cy="0"/>
        </a:xfrm>
      </p:grpSpPr>
      <p:sp>
        <p:nvSpPr>
          <p:cNvPr id="409" name="Google Shape;409;p60"/>
          <p:cNvSpPr/>
          <p:nvPr/>
        </p:nvSpPr>
        <p:spPr>
          <a:xfrm>
            <a:off x="-8" y="0"/>
            <a:ext cx="19511265" cy="915356"/>
          </a:xfrm>
          <a:prstGeom prst="rect">
            <a:avLst/>
          </a:prstGeom>
        </p:spPr>
        <p:txBody>
          <a:bodyPr>
            <a:prstTxWarp prst="textPlain"/>
          </a:bodyPr>
          <a:lstStyle/>
          <a:p>
            <a:pPr lvl="0" algn="ctr"/>
            <a:r>
              <a:rPr b="0" i="0">
                <a:ln cap="flat" cmpd="sng" w="38100">
                  <a:solidFill>
                    <a:srgbClr val="6080A4"/>
                  </a:solidFill>
                  <a:prstDash val="solid"/>
                  <a:round/>
                  <a:headEnd len="sm" w="sm" type="none"/>
                  <a:tailEnd len="sm" w="sm" type="none"/>
                </a:ln>
                <a:noFill/>
                <a:latin typeface="DM Sans"/>
              </a:rPr>
              <a:t>abundant scarce reluctant eager vague valid</a:t>
            </a:r>
          </a:p>
        </p:txBody>
      </p:sp>
      <p:sp>
        <p:nvSpPr>
          <p:cNvPr id="410" name="Google Shape;410;p60"/>
          <p:cNvSpPr/>
          <p:nvPr/>
        </p:nvSpPr>
        <p:spPr>
          <a:xfrm>
            <a:off x="0" y="1547100"/>
            <a:ext cx="9144000" cy="738900"/>
          </a:xfrm>
          <a:prstGeom prst="rect">
            <a:avLst/>
          </a:prstGeom>
          <a:solidFill>
            <a:srgbClr val="6080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60"/>
          <p:cNvSpPr/>
          <p:nvPr/>
        </p:nvSpPr>
        <p:spPr>
          <a:xfrm>
            <a:off x="228590" y="228602"/>
            <a:ext cx="2057400" cy="2057400"/>
          </a:xfrm>
          <a:prstGeom prst="ellipse">
            <a:avLst/>
          </a:prstGeom>
          <a:solidFill>
            <a:srgbClr val="6080A4"/>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4</a:t>
            </a:r>
            <a:endParaRPr sz="9600">
              <a:solidFill>
                <a:srgbClr val="FFFFFF"/>
              </a:solidFill>
              <a:latin typeface="Merriweather"/>
              <a:ea typeface="Merriweather"/>
              <a:cs typeface="Merriweather"/>
              <a:sym typeface="Merriweather"/>
            </a:endParaRPr>
          </a:p>
        </p:txBody>
      </p:sp>
      <p:sp>
        <p:nvSpPr>
          <p:cNvPr id="412" name="Google Shape;412;p60"/>
          <p:cNvSpPr txBox="1"/>
          <p:nvPr/>
        </p:nvSpPr>
        <p:spPr>
          <a:xfrm>
            <a:off x="2514600" y="1547100"/>
            <a:ext cx="6400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rgbClr val="FFFFFF"/>
                </a:solidFill>
                <a:latin typeface="Merriweather"/>
                <a:ea typeface="Merriweather"/>
                <a:cs typeface="Merriweather"/>
                <a:sym typeface="Merriweather"/>
              </a:rPr>
              <a:t>Vocabulary</a:t>
            </a:r>
            <a:endParaRPr sz="4800">
              <a:solidFill>
                <a:srgbClr val="FFFFFF"/>
              </a:solidFill>
              <a:latin typeface="Merriweather"/>
              <a:ea typeface="Merriweather"/>
              <a:cs typeface="Merriweather"/>
              <a:sym typeface="Merriweather"/>
            </a:endParaRPr>
          </a:p>
        </p:txBody>
      </p:sp>
      <p:sp>
        <p:nvSpPr>
          <p:cNvPr id="413" name="Google Shape;413;p60"/>
          <p:cNvSpPr txBox="1"/>
          <p:nvPr/>
        </p:nvSpPr>
        <p:spPr>
          <a:xfrm>
            <a:off x="2514600" y="1011000"/>
            <a:ext cx="6400800" cy="49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English Language Arts</a:t>
            </a:r>
            <a:endParaRPr sz="3200">
              <a:latin typeface="DM Sans"/>
              <a:ea typeface="DM Sans"/>
              <a:cs typeface="DM Sans"/>
              <a:sym typeface="DM Sans"/>
            </a:endParaRPr>
          </a:p>
        </p:txBody>
      </p:sp>
      <p:sp>
        <p:nvSpPr>
          <p:cNvPr id="414" name="Google Shape;414;p60"/>
          <p:cNvSpPr txBox="1"/>
          <p:nvPr/>
        </p:nvSpPr>
        <p:spPr>
          <a:xfrm>
            <a:off x="228600" y="2514600"/>
            <a:ext cx="4114800" cy="1477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Understand vocabulary in context, and break down words into prefixes, suffixes, and roots.</a:t>
            </a:r>
            <a:endParaRPr sz="2400">
              <a:latin typeface="DM Sans"/>
              <a:ea typeface="DM Sans"/>
              <a:cs typeface="DM Sans"/>
              <a:sym typeface="DM Sans"/>
            </a:endParaRPr>
          </a:p>
        </p:txBody>
      </p:sp>
      <p:sp>
        <p:nvSpPr>
          <p:cNvPr id="415" name="Google Shape;415;p60"/>
          <p:cNvSpPr txBox="1"/>
          <p:nvPr/>
        </p:nvSpPr>
        <p:spPr>
          <a:xfrm>
            <a:off x="4800600" y="2518650"/>
            <a:ext cx="4114800" cy="11082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a:t>
            </a:r>
            <a:r>
              <a:rPr lang="en" sz="2400">
                <a:latin typeface="DM Sans"/>
                <a:ea typeface="DM Sans"/>
                <a:cs typeface="DM Sans"/>
                <a:sym typeface="DM Sans"/>
              </a:rPr>
              <a:t>What is the difference between </a:t>
            </a:r>
            <a:r>
              <a:rPr i="1" lang="en" sz="2400">
                <a:latin typeface="DM Sans"/>
                <a:ea typeface="DM Sans"/>
                <a:cs typeface="DM Sans"/>
                <a:sym typeface="DM Sans"/>
              </a:rPr>
              <a:t>prefixes</a:t>
            </a:r>
            <a:r>
              <a:rPr lang="en" sz="2400">
                <a:latin typeface="DM Sans"/>
                <a:ea typeface="DM Sans"/>
                <a:cs typeface="DM Sans"/>
                <a:sym typeface="DM Sans"/>
              </a:rPr>
              <a:t> and </a:t>
            </a:r>
            <a:r>
              <a:rPr i="1" lang="en" sz="2400">
                <a:latin typeface="DM Sans"/>
                <a:ea typeface="DM Sans"/>
                <a:cs typeface="DM Sans"/>
                <a:sym typeface="DM Sans"/>
              </a:rPr>
              <a:t>suffixes</a:t>
            </a:r>
            <a:r>
              <a:rPr lang="en" sz="2400">
                <a:latin typeface="DM Sans"/>
                <a:ea typeface="DM Sans"/>
                <a:cs typeface="DM Sans"/>
                <a:sym typeface="DM Sans"/>
              </a:rPr>
              <a:t>?</a:t>
            </a:r>
            <a:endParaRPr sz="2400">
              <a:latin typeface="DM Sans"/>
              <a:ea typeface="DM Sans"/>
              <a:cs typeface="DM Sans"/>
              <a:sym typeface="DM Sans"/>
            </a:endParaRPr>
          </a:p>
        </p:txBody>
      </p:sp>
      <p:sp>
        <p:nvSpPr>
          <p:cNvPr id="416" name="Google Shape;416;p60"/>
          <p:cNvSpPr/>
          <p:nvPr/>
        </p:nvSpPr>
        <p:spPr>
          <a:xfrm>
            <a:off x="-10367258" y="4221000"/>
            <a:ext cx="19725338" cy="915356"/>
          </a:xfrm>
          <a:prstGeom prst="rect">
            <a:avLst/>
          </a:prstGeom>
        </p:spPr>
        <p:txBody>
          <a:bodyPr>
            <a:prstTxWarp prst="textPlain"/>
          </a:bodyPr>
          <a:lstStyle/>
          <a:p>
            <a:pPr lvl="0" algn="ctr"/>
            <a:r>
              <a:rPr b="0" i="0">
                <a:ln cap="flat" cmpd="sng" w="38100">
                  <a:solidFill>
                    <a:srgbClr val="6080A4"/>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12" name="Shape 712"/>
        <p:cNvGrpSpPr/>
        <p:nvPr/>
      </p:nvGrpSpPr>
      <p:grpSpPr>
        <a:xfrm>
          <a:off x="0" y="0"/>
          <a:ext cx="0" cy="0"/>
          <a:chOff x="0" y="0"/>
          <a:chExt cx="0" cy="0"/>
        </a:xfrm>
      </p:grpSpPr>
      <p:sp>
        <p:nvSpPr>
          <p:cNvPr id="713" name="Google Shape;713;p8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p8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15" name="Google Shape;715;p8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716" name="Google Shape;716;p8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17" name="Google Shape;717;p87"/>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718" name="Google Shape;718;p87"/>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5">
                  <a:extLst>
                    <a:ext uri="{A12FA001-AC4F-418D-AE19-62706E023703}">
                      <ahyp:hlinkClr val="tx"/>
                    </a:ext>
                  </a:extLst>
                </a:hlinkClick>
              </a:rPr>
              <a:t>The Necklace</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C6DED9"/>
              </a:solidFill>
              <a:latin typeface="DM Sans"/>
              <a:ea typeface="DM Sans"/>
              <a:cs typeface="DM Sans"/>
              <a:sym typeface="DM Sans"/>
            </a:endParaRPr>
          </a:p>
        </p:txBody>
      </p:sp>
      <p:sp>
        <p:nvSpPr>
          <p:cNvPr id="719" name="Google Shape;719;p87"/>
          <p:cNvSpPr txBox="1"/>
          <p:nvPr/>
        </p:nvSpPr>
        <p:spPr>
          <a:xfrm>
            <a:off x="4573537" y="1490400"/>
            <a:ext cx="4390500" cy="2538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As it is used at the beginning of paragraph 1, the word “blundered” most nearly means:</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4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A) tripped.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B) erred.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C) connived.</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200">
                <a:solidFill>
                  <a:srgbClr val="FFFFFF"/>
                </a:solidFill>
                <a:latin typeface="DM Sans"/>
                <a:ea typeface="DM Sans"/>
                <a:cs typeface="DM Sans"/>
                <a:sym typeface="DM Sans"/>
              </a:rPr>
              <a:t>D) mistook.</a:t>
            </a:r>
            <a:endParaRPr sz="2100">
              <a:solidFill>
                <a:srgbClr val="FFFFFF"/>
              </a:solidFill>
              <a:latin typeface="DM Sans"/>
              <a:ea typeface="DM Sans"/>
              <a:cs typeface="DM Sans"/>
              <a:sym typeface="DM Sans"/>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23" name="Shape 723"/>
        <p:cNvGrpSpPr/>
        <p:nvPr/>
      </p:nvGrpSpPr>
      <p:grpSpPr>
        <a:xfrm>
          <a:off x="0" y="0"/>
          <a:ext cx="0" cy="0"/>
          <a:chOff x="0" y="0"/>
          <a:chExt cx="0" cy="0"/>
        </a:xfrm>
      </p:grpSpPr>
      <p:sp>
        <p:nvSpPr>
          <p:cNvPr id="724" name="Google Shape;724;p8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8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26" name="Google Shape;726;p8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solidFill>
                <a:schemeClr val="dk1"/>
              </a:solidFill>
              <a:latin typeface="Merriweather"/>
              <a:ea typeface="Merriweather"/>
              <a:cs typeface="Merriweather"/>
              <a:sym typeface="Merriweather"/>
            </a:endParaRPr>
          </a:p>
        </p:txBody>
      </p:sp>
      <p:sp>
        <p:nvSpPr>
          <p:cNvPr id="727" name="Google Shape;727;p88"/>
          <p:cNvSpPr txBox="1"/>
          <p:nvPr/>
        </p:nvSpPr>
        <p:spPr>
          <a:xfrm>
            <a:off x="228600" y="1071698"/>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lang="en" sz="2400">
                <a:solidFill>
                  <a:srgbClr val="C6DED9"/>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
        <p:nvSpPr>
          <p:cNvPr id="728" name="Google Shape;728;p88"/>
          <p:cNvSpPr txBox="1"/>
          <p:nvPr/>
        </p:nvSpPr>
        <p:spPr>
          <a:xfrm>
            <a:off x="524264" y="1441005"/>
            <a:ext cx="84507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500">
                <a:solidFill>
                  <a:srgbClr val="FFFFFF"/>
                </a:solidFill>
                <a:latin typeface="DM Sans"/>
                <a:ea typeface="DM Sans"/>
                <a:cs typeface="DM Sans"/>
                <a:sym typeface="DM Sans"/>
              </a:rPr>
              <a:t>B) erred</a:t>
            </a:r>
            <a:endParaRPr b="1" sz="25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300">
                <a:solidFill>
                  <a:srgbClr val="FFFFFF"/>
                </a:solidFill>
                <a:latin typeface="DM Sans"/>
                <a:ea typeface="DM Sans"/>
                <a:cs typeface="DM Sans"/>
                <a:sym typeface="DM Sans"/>
              </a:rPr>
              <a:t>“...as fate had </a:t>
            </a:r>
            <a:r>
              <a:rPr i="1" lang="en" sz="2300">
                <a:solidFill>
                  <a:srgbClr val="FFFFFF"/>
                </a:solidFill>
                <a:latin typeface="DM Sans"/>
                <a:ea typeface="DM Sans"/>
                <a:cs typeface="DM Sans"/>
                <a:sym typeface="DM Sans"/>
              </a:rPr>
              <a:t>blundered</a:t>
            </a:r>
            <a:r>
              <a:rPr lang="en" sz="2300">
                <a:solidFill>
                  <a:srgbClr val="FFFFFF"/>
                </a:solidFill>
                <a:latin typeface="DM Sans"/>
                <a:ea typeface="DM Sans"/>
                <a:cs typeface="DM Sans"/>
                <a:sym typeface="DM Sans"/>
              </a:rPr>
              <a:t> over her” means fate had </a:t>
            </a:r>
            <a:r>
              <a:rPr i="1" lang="en" sz="2300">
                <a:solidFill>
                  <a:srgbClr val="FFFFFF"/>
                </a:solidFill>
                <a:latin typeface="DM Sans"/>
                <a:ea typeface="DM Sans"/>
                <a:cs typeface="DM Sans"/>
                <a:sym typeface="DM Sans"/>
              </a:rPr>
              <a:t>made a mistake</a:t>
            </a:r>
            <a:r>
              <a:rPr lang="en" sz="2300">
                <a:solidFill>
                  <a:srgbClr val="FFFFFF"/>
                </a:solidFill>
                <a:latin typeface="DM Sans"/>
                <a:ea typeface="DM Sans"/>
                <a:cs typeface="DM Sans"/>
                <a:sym typeface="DM Sans"/>
              </a:rPr>
              <a:t> in placing her in a poor family despite her beauty. Despite being “pretty and charming,” she was born “into a family of artisans” and “</a:t>
            </a:r>
            <a:r>
              <a:rPr lang="en" sz="2300">
                <a:solidFill>
                  <a:schemeClr val="lt1"/>
                </a:solidFill>
                <a:latin typeface="DM Sans"/>
                <a:ea typeface="DM Sans"/>
                <a:cs typeface="DM Sans"/>
                <a:sym typeface="DM Sans"/>
              </a:rPr>
              <a:t>had no marriage portion,” or any other opportunities to rise in class. “Erred” means made an error, which matches the meaning of </a:t>
            </a:r>
            <a:r>
              <a:rPr i="1" lang="en" sz="2300">
                <a:solidFill>
                  <a:schemeClr val="lt1"/>
                </a:solidFill>
                <a:latin typeface="DM Sans"/>
                <a:ea typeface="DM Sans"/>
                <a:cs typeface="DM Sans"/>
                <a:sym typeface="DM Sans"/>
              </a:rPr>
              <a:t>blundered</a:t>
            </a:r>
            <a:r>
              <a:rPr lang="en" sz="2300">
                <a:solidFill>
                  <a:schemeClr val="lt1"/>
                </a:solidFill>
                <a:latin typeface="DM Sans"/>
                <a:ea typeface="DM Sans"/>
                <a:cs typeface="DM Sans"/>
                <a:sym typeface="DM Sans"/>
              </a:rPr>
              <a:t>.</a:t>
            </a:r>
            <a:endParaRPr sz="2300">
              <a:solidFill>
                <a:schemeClr val="lt1"/>
              </a:solidFill>
              <a:latin typeface="DM Sans"/>
              <a:ea typeface="DM Sans"/>
              <a:cs typeface="DM Sans"/>
              <a:sym typeface="DM Sans"/>
            </a:endParaRPr>
          </a:p>
        </p:txBody>
      </p:sp>
      <p:pic>
        <p:nvPicPr>
          <p:cNvPr id="729" name="Google Shape;729;p88"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730" name="Google Shape;730;p88"/>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34" name="Shape 734"/>
        <p:cNvGrpSpPr/>
        <p:nvPr/>
      </p:nvGrpSpPr>
      <p:grpSpPr>
        <a:xfrm>
          <a:off x="0" y="0"/>
          <a:ext cx="0" cy="0"/>
          <a:chOff x="0" y="0"/>
          <a:chExt cx="0" cy="0"/>
        </a:xfrm>
      </p:grpSpPr>
      <p:sp>
        <p:nvSpPr>
          <p:cNvPr id="735" name="Google Shape;735;p8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p8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37" name="Google Shape;737;p8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solidFill>
                <a:schemeClr val="dk1"/>
              </a:solidFill>
              <a:latin typeface="Merriweather"/>
              <a:ea typeface="Merriweather"/>
              <a:cs typeface="Merriweather"/>
              <a:sym typeface="Merriweather"/>
            </a:endParaRPr>
          </a:p>
        </p:txBody>
      </p:sp>
      <p:sp>
        <p:nvSpPr>
          <p:cNvPr id="738" name="Google Shape;738;p89"/>
          <p:cNvSpPr txBox="1"/>
          <p:nvPr/>
        </p:nvSpPr>
        <p:spPr>
          <a:xfrm>
            <a:off x="228600" y="1071698"/>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lang="en" sz="2400">
                <a:solidFill>
                  <a:srgbClr val="C6DED9"/>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
        <p:nvSpPr>
          <p:cNvPr id="739" name="Google Shape;739;p89"/>
          <p:cNvSpPr txBox="1"/>
          <p:nvPr/>
        </p:nvSpPr>
        <p:spPr>
          <a:xfrm>
            <a:off x="524264" y="1441005"/>
            <a:ext cx="84507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500">
                <a:solidFill>
                  <a:srgbClr val="FFFFFF"/>
                </a:solidFill>
                <a:latin typeface="DM Sans"/>
                <a:ea typeface="DM Sans"/>
                <a:cs typeface="DM Sans"/>
                <a:sym typeface="DM Sans"/>
              </a:rPr>
              <a:t>B) erred</a:t>
            </a:r>
            <a:endParaRPr b="1" sz="25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300">
                <a:solidFill>
                  <a:srgbClr val="FFFFFF"/>
                </a:solidFill>
                <a:latin typeface="DM Sans"/>
                <a:ea typeface="DM Sans"/>
                <a:cs typeface="DM Sans"/>
                <a:sym typeface="DM Sans"/>
              </a:rPr>
              <a:t>“Tripped” is a physical action, and fate, being an intangible concept, cannot do actions. “Connived” means secretly plotted, and there is no evidence that proves fate was making her born in a lower class on purpose. Finally, “mistook” does not match the grammar in the passage:</a:t>
            </a:r>
            <a:br>
              <a:rPr lang="en" sz="2300">
                <a:solidFill>
                  <a:srgbClr val="FFFFFF"/>
                </a:solidFill>
                <a:latin typeface="DM Sans"/>
                <a:ea typeface="DM Sans"/>
                <a:cs typeface="DM Sans"/>
                <a:sym typeface="DM Sans"/>
              </a:rPr>
            </a:br>
            <a:r>
              <a:rPr lang="en" sz="2300">
                <a:solidFill>
                  <a:srgbClr val="FFFFFF"/>
                </a:solidFill>
                <a:latin typeface="DM Sans"/>
                <a:ea typeface="DM Sans"/>
                <a:cs typeface="DM Sans"/>
                <a:sym typeface="DM Sans"/>
              </a:rPr>
              <a:t>	“as though fate had mistook over her.”</a:t>
            </a:r>
            <a:endParaRPr sz="2300">
              <a:solidFill>
                <a:schemeClr val="lt1"/>
              </a:solidFill>
              <a:latin typeface="DM Sans"/>
              <a:ea typeface="DM Sans"/>
              <a:cs typeface="DM Sans"/>
              <a:sym typeface="DM Sans"/>
            </a:endParaRPr>
          </a:p>
        </p:txBody>
      </p:sp>
      <p:pic>
        <p:nvPicPr>
          <p:cNvPr id="740" name="Google Shape;740;p89"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741" name="Google Shape;741;p89"/>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45" name="Shape 745"/>
        <p:cNvGrpSpPr/>
        <p:nvPr/>
      </p:nvGrpSpPr>
      <p:grpSpPr>
        <a:xfrm>
          <a:off x="0" y="0"/>
          <a:ext cx="0" cy="0"/>
          <a:chOff x="0" y="0"/>
          <a:chExt cx="0" cy="0"/>
        </a:xfrm>
      </p:grpSpPr>
      <p:sp>
        <p:nvSpPr>
          <p:cNvPr id="746" name="Google Shape;746;p9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7" name="Google Shape;747;p9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48" name="Google Shape;748;p9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749" name="Google Shape;749;p9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50" name="Google Shape;750;p90"/>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
        <p:nvSpPr>
          <p:cNvPr id="751" name="Google Shape;751;p90"/>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Clr>
                <a:srgbClr val="000000"/>
              </a:buClr>
              <a:buSzPts val="1100"/>
              <a:buFont typeface="Arial"/>
              <a:buNone/>
            </a:pPr>
            <a:r>
              <a:rPr lang="en" sz="2400">
                <a:solidFill>
                  <a:srgbClr val="FFFFFF"/>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from </a:t>
            </a:r>
            <a:r>
              <a:rPr b="1" i="1" lang="en" sz="2400" u="sng">
                <a:solidFill>
                  <a:srgbClr val="C6DED9"/>
                </a:solidFill>
                <a:latin typeface="DM Sans"/>
                <a:ea typeface="DM Sans"/>
                <a:cs typeface="DM Sans"/>
                <a:sym typeface="DM Sans"/>
                <a:hlinkClick r:id="rId5">
                  <a:extLst>
                    <a:ext uri="{A12FA001-AC4F-418D-AE19-62706E023703}">
                      <ahyp:hlinkClr val="tx"/>
                    </a:ext>
                  </a:extLst>
                </a:hlinkClick>
              </a:rPr>
              <a:t>The Necklace</a:t>
            </a:r>
            <a:r>
              <a:rPr b="1" lang="en" sz="2400" u="sng">
                <a:solidFill>
                  <a:srgbClr val="C6DED9"/>
                </a:solidFill>
                <a:latin typeface="DM Sans"/>
                <a:ea typeface="DM Sans"/>
                <a:cs typeface="DM Sans"/>
                <a:sym typeface="DM Sans"/>
                <a:hlinkClick r:id="rId6">
                  <a:extLst>
                    <a:ext uri="{A12FA001-AC4F-418D-AE19-62706E023703}">
                      <ahyp:hlinkClr val="tx"/>
                    </a:ext>
                  </a:extLst>
                </a:hlinkClick>
              </a:rPr>
              <a:t>.”</a:t>
            </a:r>
            <a:endParaRPr b="1" sz="2400">
              <a:solidFill>
                <a:srgbClr val="C6DED9"/>
              </a:solidFill>
              <a:latin typeface="DM Sans"/>
              <a:ea typeface="DM Sans"/>
              <a:cs typeface="DM Sans"/>
              <a:sym typeface="DM Sans"/>
            </a:endParaRPr>
          </a:p>
          <a:p>
            <a:pPr indent="0" lvl="0" marL="0" rtl="0" algn="r">
              <a:spcBef>
                <a:spcPts val="0"/>
              </a:spcBef>
              <a:spcAft>
                <a:spcPts val="0"/>
              </a:spcAft>
              <a:buNone/>
            </a:pPr>
            <a:r>
              <a:t/>
            </a:r>
            <a:endParaRPr sz="2400">
              <a:solidFill>
                <a:srgbClr val="C6DED9"/>
              </a:solidFill>
              <a:latin typeface="DM Sans"/>
              <a:ea typeface="DM Sans"/>
              <a:cs typeface="DM Sans"/>
              <a:sym typeface="DM Sans"/>
            </a:endParaRPr>
          </a:p>
        </p:txBody>
      </p:sp>
      <p:sp>
        <p:nvSpPr>
          <p:cNvPr id="752" name="Google Shape;752;p90"/>
          <p:cNvSpPr txBox="1"/>
          <p:nvPr/>
        </p:nvSpPr>
        <p:spPr>
          <a:xfrm>
            <a:off x="4573537" y="1490400"/>
            <a:ext cx="4390500" cy="2476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000">
                <a:solidFill>
                  <a:srgbClr val="FFFFFF"/>
                </a:solidFill>
                <a:latin typeface="DM Sans"/>
                <a:ea typeface="DM Sans"/>
                <a:cs typeface="DM Sans"/>
                <a:sym typeface="DM Sans"/>
              </a:rPr>
              <a:t>As it is used in paragraph two, the word mean in the phrase, "from its mean walls" most nearly means</a:t>
            </a:r>
            <a:r>
              <a:rPr b="1" lang="en" sz="2000">
                <a:solidFill>
                  <a:srgbClr val="FFFFFF"/>
                </a:solidFill>
                <a:latin typeface="DM Sans"/>
                <a:ea typeface="DM Sans"/>
                <a:cs typeface="DM Sans"/>
                <a:sym typeface="DM Sans"/>
              </a:rPr>
              <a:t>:</a:t>
            </a:r>
            <a:endParaRPr b="1" sz="2000">
              <a:solidFill>
                <a:srgbClr val="FFFFFF"/>
              </a:solidFill>
              <a:latin typeface="DM Sans"/>
              <a:ea typeface="DM Sans"/>
              <a:cs typeface="DM Sans"/>
              <a:sym typeface="DM Sans"/>
            </a:endParaRPr>
          </a:p>
          <a:p>
            <a:pPr indent="0" lvl="0" marL="0" rtl="0" algn="l">
              <a:spcBef>
                <a:spcPts val="0"/>
              </a:spcBef>
              <a:spcAft>
                <a:spcPts val="0"/>
              </a:spcAft>
              <a:buNone/>
            </a:pPr>
            <a:r>
              <a:t/>
            </a:r>
            <a:endParaRPr b="1" sz="3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A) callous.</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B) menial.</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C) snide.</a:t>
            </a:r>
            <a:endParaRPr sz="22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200">
                <a:solidFill>
                  <a:srgbClr val="FFFFFF"/>
                </a:solidFill>
                <a:latin typeface="DM Sans"/>
                <a:ea typeface="DM Sans"/>
                <a:cs typeface="DM Sans"/>
                <a:sym typeface="DM Sans"/>
              </a:rPr>
              <a:t>D) stingy.</a:t>
            </a:r>
            <a:endParaRPr sz="2200">
              <a:solidFill>
                <a:srgbClr val="FFFFFF"/>
              </a:solidFill>
              <a:latin typeface="DM Sans"/>
              <a:ea typeface="DM Sans"/>
              <a:cs typeface="DM Sans"/>
              <a:sym typeface="DM Sans"/>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56" name="Shape 756"/>
        <p:cNvGrpSpPr/>
        <p:nvPr/>
      </p:nvGrpSpPr>
      <p:grpSpPr>
        <a:xfrm>
          <a:off x="0" y="0"/>
          <a:ext cx="0" cy="0"/>
          <a:chOff x="0" y="0"/>
          <a:chExt cx="0" cy="0"/>
        </a:xfrm>
      </p:grpSpPr>
      <p:sp>
        <p:nvSpPr>
          <p:cNvPr id="757" name="Google Shape;757;p9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8" name="Google Shape;758;p9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59" name="Google Shape;759;p9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solidFill>
                <a:schemeClr val="dk1"/>
              </a:solidFill>
              <a:latin typeface="Merriweather"/>
              <a:ea typeface="Merriweather"/>
              <a:cs typeface="Merriweather"/>
              <a:sym typeface="Merriweather"/>
            </a:endParaRPr>
          </a:p>
        </p:txBody>
      </p:sp>
      <p:sp>
        <p:nvSpPr>
          <p:cNvPr id="760" name="Google Shape;760;p91"/>
          <p:cNvSpPr txBox="1"/>
          <p:nvPr/>
        </p:nvSpPr>
        <p:spPr>
          <a:xfrm>
            <a:off x="228600" y="1071698"/>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lang="en" sz="2400">
                <a:solidFill>
                  <a:srgbClr val="C6DED9"/>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
        <p:nvSpPr>
          <p:cNvPr id="761" name="Google Shape;761;p91"/>
          <p:cNvSpPr txBox="1"/>
          <p:nvPr/>
        </p:nvSpPr>
        <p:spPr>
          <a:xfrm>
            <a:off x="524264" y="1441005"/>
            <a:ext cx="84507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500">
                <a:solidFill>
                  <a:srgbClr val="FFFFFF"/>
                </a:solidFill>
                <a:latin typeface="DM Sans"/>
                <a:ea typeface="DM Sans"/>
                <a:cs typeface="DM Sans"/>
                <a:sym typeface="DM Sans"/>
              </a:rPr>
              <a:t>D</a:t>
            </a:r>
            <a:r>
              <a:rPr b="1" lang="en" sz="2500">
                <a:solidFill>
                  <a:srgbClr val="FFFFFF"/>
                </a:solidFill>
                <a:latin typeface="DM Sans"/>
                <a:ea typeface="DM Sans"/>
                <a:cs typeface="DM Sans"/>
                <a:sym typeface="DM Sans"/>
              </a:rPr>
              <a:t>) stingy</a:t>
            </a:r>
            <a:endParaRPr b="1" sz="25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300">
                <a:solidFill>
                  <a:srgbClr val="FFFFFF"/>
                </a:solidFill>
                <a:latin typeface="DM Sans"/>
                <a:ea typeface="DM Sans"/>
                <a:cs typeface="DM Sans"/>
                <a:sym typeface="DM Sans"/>
              </a:rPr>
              <a:t>“</a:t>
            </a:r>
            <a:r>
              <a:rPr lang="en" sz="2300">
                <a:solidFill>
                  <a:srgbClr val="FFFFFF"/>
                </a:solidFill>
                <a:latin typeface="DM Sans"/>
                <a:ea typeface="DM Sans"/>
                <a:cs typeface="DM Sans"/>
                <a:sym typeface="DM Sans"/>
              </a:rPr>
              <a:t>She suffered from the poorness of her house, from its </a:t>
            </a:r>
            <a:r>
              <a:rPr i="1" lang="en" sz="2300">
                <a:solidFill>
                  <a:srgbClr val="FFFFFF"/>
                </a:solidFill>
                <a:latin typeface="DM Sans"/>
                <a:ea typeface="DM Sans"/>
                <a:cs typeface="DM Sans"/>
                <a:sym typeface="DM Sans"/>
              </a:rPr>
              <a:t>mean</a:t>
            </a:r>
            <a:r>
              <a:rPr lang="en" sz="2300">
                <a:solidFill>
                  <a:srgbClr val="FFFFFF"/>
                </a:solidFill>
                <a:latin typeface="DM Sans"/>
                <a:ea typeface="DM Sans"/>
                <a:cs typeface="DM Sans"/>
                <a:sym typeface="DM Sans"/>
              </a:rPr>
              <a:t> walls, worn chairs, and ugly curtains.” This description describe the house as cheap, poor, and lacking in quality. “Mean” here would mean poor, or </a:t>
            </a:r>
            <a:r>
              <a:rPr i="1" lang="en" sz="2300">
                <a:solidFill>
                  <a:srgbClr val="FFFFFF"/>
                </a:solidFill>
                <a:latin typeface="DM Sans"/>
                <a:ea typeface="DM Sans"/>
                <a:cs typeface="DM Sans"/>
                <a:sym typeface="DM Sans"/>
              </a:rPr>
              <a:t>poorly-made</a:t>
            </a:r>
            <a:r>
              <a:rPr lang="en" sz="2300">
                <a:solidFill>
                  <a:srgbClr val="FFFFFF"/>
                </a:solidFill>
                <a:latin typeface="DM Sans"/>
                <a:ea typeface="DM Sans"/>
                <a:cs typeface="DM Sans"/>
                <a:sym typeface="DM Sans"/>
              </a:rPr>
              <a:t> walls. “Stingy” works best here, as it metaphorically describes the walls as something that looks like it was made with little money. </a:t>
            </a:r>
            <a:endParaRPr sz="2300">
              <a:solidFill>
                <a:schemeClr val="lt1"/>
              </a:solidFill>
              <a:latin typeface="DM Sans"/>
              <a:ea typeface="DM Sans"/>
              <a:cs typeface="DM Sans"/>
              <a:sym typeface="DM Sans"/>
            </a:endParaRPr>
          </a:p>
        </p:txBody>
      </p:sp>
      <p:pic>
        <p:nvPicPr>
          <p:cNvPr id="762" name="Google Shape;762;p91"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763" name="Google Shape;763;p91"/>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6080A4"/>
        </a:solidFill>
      </p:bgPr>
    </p:bg>
    <p:spTree>
      <p:nvGrpSpPr>
        <p:cNvPr id="767" name="Shape 767"/>
        <p:cNvGrpSpPr/>
        <p:nvPr/>
      </p:nvGrpSpPr>
      <p:grpSpPr>
        <a:xfrm>
          <a:off x="0" y="0"/>
          <a:ext cx="0" cy="0"/>
          <a:chOff x="0" y="0"/>
          <a:chExt cx="0" cy="0"/>
        </a:xfrm>
      </p:grpSpPr>
      <p:sp>
        <p:nvSpPr>
          <p:cNvPr id="768" name="Google Shape;768;p9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9" name="Google Shape;769;p9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70" name="Google Shape;770;p9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Vocabulary in Context</a:t>
            </a:r>
            <a:endParaRPr sz="4800">
              <a:solidFill>
                <a:schemeClr val="dk1"/>
              </a:solidFill>
              <a:latin typeface="Merriweather"/>
              <a:ea typeface="Merriweather"/>
              <a:cs typeface="Merriweather"/>
              <a:sym typeface="Merriweather"/>
            </a:endParaRPr>
          </a:p>
        </p:txBody>
      </p:sp>
      <p:sp>
        <p:nvSpPr>
          <p:cNvPr id="771" name="Google Shape;771;p92"/>
          <p:cNvSpPr txBox="1"/>
          <p:nvPr/>
        </p:nvSpPr>
        <p:spPr>
          <a:xfrm>
            <a:off x="228600" y="1071698"/>
            <a:ext cx="85974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3">
                  <a:extLst>
                    <a:ext uri="{A12FA001-AC4F-418D-AE19-62706E023703}">
                      <ahyp:hlinkClr val="tx"/>
                    </a:ext>
                  </a:extLst>
                </a:hlinkClick>
              </a:rPr>
              <a:t>🅑</a:t>
            </a:r>
            <a:r>
              <a:rPr lang="en" sz="2400">
                <a:solidFill>
                  <a:srgbClr val="C6DED9"/>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
        <p:nvSpPr>
          <p:cNvPr id="772" name="Google Shape;772;p92"/>
          <p:cNvSpPr txBox="1"/>
          <p:nvPr/>
        </p:nvSpPr>
        <p:spPr>
          <a:xfrm>
            <a:off x="524264" y="1441005"/>
            <a:ext cx="8450700" cy="2232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500">
                <a:solidFill>
                  <a:srgbClr val="FFFFFF"/>
                </a:solidFill>
                <a:latin typeface="DM Sans"/>
                <a:ea typeface="DM Sans"/>
                <a:cs typeface="DM Sans"/>
                <a:sym typeface="DM Sans"/>
              </a:rPr>
              <a:t>D) stingy</a:t>
            </a:r>
            <a:endParaRPr b="1" sz="25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300">
                <a:solidFill>
                  <a:srgbClr val="FFFFFF"/>
                </a:solidFill>
                <a:latin typeface="DM Sans"/>
                <a:ea typeface="DM Sans"/>
                <a:cs typeface="DM Sans"/>
                <a:sym typeface="DM Sans"/>
              </a:rPr>
              <a:t>“</a:t>
            </a:r>
            <a:r>
              <a:rPr lang="en" sz="2300">
                <a:solidFill>
                  <a:srgbClr val="FFFFFF"/>
                </a:solidFill>
                <a:latin typeface="DM Sans"/>
                <a:ea typeface="DM Sans"/>
                <a:cs typeface="DM Sans"/>
                <a:sym typeface="DM Sans"/>
              </a:rPr>
              <a:t>Callous” means emotionally insensitive, and doesn’t describe walls or the condition of them. “Menial” means low-status labor, and cannot be applied to objects. “Snide” is a sarcastic or insulting tone that is not used for visual description of an </a:t>
            </a:r>
            <a:r>
              <a:rPr lang="en" sz="2300">
                <a:solidFill>
                  <a:srgbClr val="FFFFFF"/>
                </a:solidFill>
                <a:latin typeface="DM Sans"/>
                <a:ea typeface="DM Sans"/>
                <a:cs typeface="DM Sans"/>
                <a:sym typeface="DM Sans"/>
              </a:rPr>
              <a:t>object</a:t>
            </a:r>
            <a:r>
              <a:rPr lang="en" sz="2300">
                <a:solidFill>
                  <a:srgbClr val="FFFFFF"/>
                </a:solidFill>
                <a:latin typeface="DM Sans"/>
                <a:ea typeface="DM Sans"/>
                <a:cs typeface="DM Sans"/>
                <a:sym typeface="DM Sans"/>
              </a:rPr>
              <a:t>.</a:t>
            </a:r>
            <a:endParaRPr sz="2300">
              <a:solidFill>
                <a:schemeClr val="lt1"/>
              </a:solidFill>
              <a:latin typeface="DM Sans"/>
              <a:ea typeface="DM Sans"/>
              <a:cs typeface="DM Sans"/>
              <a:sym typeface="DM Sans"/>
            </a:endParaRPr>
          </a:p>
        </p:txBody>
      </p:sp>
      <p:pic>
        <p:nvPicPr>
          <p:cNvPr id="773" name="Google Shape;773;p92" title="1.png"/>
          <p:cNvPicPr preferRelativeResize="0"/>
          <p:nvPr/>
        </p:nvPicPr>
        <p:blipFill>
          <a:blip r:embed="rId4">
            <a:alphaModFix/>
          </a:blip>
          <a:stretch>
            <a:fillRect/>
          </a:stretch>
        </p:blipFill>
        <p:spPr>
          <a:xfrm>
            <a:off x="228600" y="228600"/>
            <a:ext cx="1033200" cy="1033200"/>
          </a:xfrm>
          <a:prstGeom prst="rect">
            <a:avLst/>
          </a:prstGeom>
          <a:noFill/>
          <a:ln>
            <a:noFill/>
          </a:ln>
        </p:spPr>
      </p:pic>
      <p:sp>
        <p:nvSpPr>
          <p:cNvPr id="774" name="Google Shape;774;p92"/>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778" name="Shape 778"/>
        <p:cNvGrpSpPr/>
        <p:nvPr/>
      </p:nvGrpSpPr>
      <p:grpSpPr>
        <a:xfrm>
          <a:off x="0" y="0"/>
          <a:ext cx="0" cy="0"/>
          <a:chOff x="0" y="0"/>
          <a:chExt cx="0" cy="0"/>
        </a:xfrm>
      </p:grpSpPr>
      <p:sp>
        <p:nvSpPr>
          <p:cNvPr id="779" name="Google Shape;779;p9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0" name="Google Shape;780;p9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81" name="Google Shape;781;p9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Summary</a:t>
            </a:r>
            <a:endParaRPr sz="4800">
              <a:latin typeface="Merriweather"/>
              <a:ea typeface="Merriweather"/>
              <a:cs typeface="Merriweather"/>
              <a:sym typeface="Merriweather"/>
            </a:endParaRPr>
          </a:p>
        </p:txBody>
      </p:sp>
      <p:pic>
        <p:nvPicPr>
          <p:cNvPr id="782" name="Google Shape;782;p9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83" name="Google Shape;783;p93"/>
          <p:cNvSpPr txBox="1"/>
          <p:nvPr/>
        </p:nvSpPr>
        <p:spPr>
          <a:xfrm>
            <a:off x="397375" y="1393000"/>
            <a:ext cx="81351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When encountering a vocabulary in context question, follow these steps: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Reread the context around the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Predict the answer for the question.</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Plug in answer choices in place of the word in the passage.</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Break the word down to root(s) and affixes.</a:t>
            </a:r>
            <a:endParaRPr sz="2400">
              <a:solidFill>
                <a:schemeClr val="lt1"/>
              </a:solidFill>
              <a:latin typeface="DM Sans"/>
              <a:ea typeface="DM Sans"/>
              <a:cs typeface="DM Sans"/>
              <a:sym typeface="DM Sans"/>
            </a:endParaRPr>
          </a:p>
        </p:txBody>
      </p:sp>
      <p:sp>
        <p:nvSpPr>
          <p:cNvPr id="784" name="Google Shape;784;p93"/>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788" name="Shape 788"/>
        <p:cNvGrpSpPr/>
        <p:nvPr/>
      </p:nvGrpSpPr>
      <p:grpSpPr>
        <a:xfrm>
          <a:off x="0" y="0"/>
          <a:ext cx="0" cy="0"/>
          <a:chOff x="0" y="0"/>
          <a:chExt cx="0" cy="0"/>
        </a:xfrm>
      </p:grpSpPr>
      <p:sp>
        <p:nvSpPr>
          <p:cNvPr id="789" name="Google Shape;789;p94"/>
          <p:cNvSpPr/>
          <p:nvPr/>
        </p:nvSpPr>
        <p:spPr>
          <a:xfrm>
            <a:off x="-8" y="0"/>
            <a:ext cx="10789684" cy="891444"/>
          </a:xfrm>
          <a:prstGeom prst="rect">
            <a:avLst/>
          </a:prstGeom>
        </p:spPr>
        <p:txBody>
          <a:bodyPr>
            <a:prstTxWarp prst="textPlain"/>
          </a:bodyPr>
          <a:lstStyle/>
          <a:p>
            <a:pPr lvl="0" algn="ctr"/>
            <a:r>
              <a:rPr b="0" i="0">
                <a:ln cap="flat" cmpd="sng" w="38100">
                  <a:solidFill>
                    <a:srgbClr val="6080A4"/>
                  </a:solidFill>
                  <a:prstDash val="solid"/>
                  <a:round/>
                  <a:headEnd len="sm" w="sm" type="none"/>
                  <a:tailEnd len="sm" w="sm" type="none"/>
                </a:ln>
                <a:noFill/>
                <a:latin typeface="DM Sans"/>
              </a:rPr>
              <a:t>2:1 ¾ to 4:7 ½ rate x 2:5 y</a:t>
            </a:r>
          </a:p>
        </p:txBody>
      </p:sp>
      <p:sp>
        <p:nvSpPr>
          <p:cNvPr id="790" name="Google Shape;790;p94"/>
          <p:cNvSpPr/>
          <p:nvPr/>
        </p:nvSpPr>
        <p:spPr>
          <a:xfrm>
            <a:off x="0" y="1547100"/>
            <a:ext cx="9144000" cy="738900"/>
          </a:xfrm>
          <a:prstGeom prst="rect">
            <a:avLst/>
          </a:prstGeom>
          <a:solidFill>
            <a:srgbClr val="6080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1" name="Google Shape;791;p94"/>
          <p:cNvSpPr/>
          <p:nvPr/>
        </p:nvSpPr>
        <p:spPr>
          <a:xfrm>
            <a:off x="228590" y="228602"/>
            <a:ext cx="2057400" cy="2057400"/>
          </a:xfrm>
          <a:prstGeom prst="ellipse">
            <a:avLst/>
          </a:prstGeom>
          <a:solidFill>
            <a:srgbClr val="6080A4"/>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4</a:t>
            </a:r>
            <a:endParaRPr sz="9600">
              <a:solidFill>
                <a:srgbClr val="FFFFFF"/>
              </a:solidFill>
              <a:latin typeface="Merriweather"/>
              <a:ea typeface="Merriweather"/>
              <a:cs typeface="Merriweather"/>
              <a:sym typeface="Merriweather"/>
            </a:endParaRPr>
          </a:p>
        </p:txBody>
      </p:sp>
      <p:sp>
        <p:nvSpPr>
          <p:cNvPr id="792" name="Google Shape;792;p94"/>
          <p:cNvSpPr txBox="1"/>
          <p:nvPr/>
        </p:nvSpPr>
        <p:spPr>
          <a:xfrm>
            <a:off x="2514600" y="1708800"/>
            <a:ext cx="64008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700">
                <a:solidFill>
                  <a:srgbClr val="FFFFFF"/>
                </a:solidFill>
                <a:latin typeface="Merriweather"/>
                <a:ea typeface="Merriweather"/>
                <a:cs typeface="Merriweather"/>
                <a:sym typeface="Merriweather"/>
              </a:rPr>
              <a:t>Ratios and Proportional Relationships</a:t>
            </a:r>
            <a:endParaRPr sz="2700">
              <a:solidFill>
                <a:srgbClr val="FFFFFF"/>
              </a:solidFill>
              <a:latin typeface="Merriweather"/>
              <a:ea typeface="Merriweather"/>
              <a:cs typeface="Merriweather"/>
              <a:sym typeface="Merriweather"/>
            </a:endParaRPr>
          </a:p>
        </p:txBody>
      </p:sp>
      <p:sp>
        <p:nvSpPr>
          <p:cNvPr id="793" name="Google Shape;793;p94"/>
          <p:cNvSpPr txBox="1"/>
          <p:nvPr/>
        </p:nvSpPr>
        <p:spPr>
          <a:xfrm>
            <a:off x="2514600" y="1011000"/>
            <a:ext cx="6400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Mathematics</a:t>
            </a:r>
            <a:endParaRPr sz="3200">
              <a:latin typeface="DM Sans"/>
              <a:ea typeface="DM Sans"/>
              <a:cs typeface="DM Sans"/>
              <a:sym typeface="DM Sans"/>
            </a:endParaRPr>
          </a:p>
        </p:txBody>
      </p:sp>
      <p:sp>
        <p:nvSpPr>
          <p:cNvPr id="794" name="Google Shape;794;p94"/>
          <p:cNvSpPr txBox="1"/>
          <p:nvPr/>
        </p:nvSpPr>
        <p:spPr>
          <a:xfrm>
            <a:off x="228600" y="2514600"/>
            <a:ext cx="4114800" cy="11082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Describe points on the equations of proportional relationships using ratios.</a:t>
            </a:r>
            <a:endParaRPr sz="2400">
              <a:latin typeface="DM Sans"/>
              <a:ea typeface="DM Sans"/>
              <a:cs typeface="DM Sans"/>
              <a:sym typeface="DM Sans"/>
            </a:endParaRPr>
          </a:p>
        </p:txBody>
      </p:sp>
      <p:sp>
        <p:nvSpPr>
          <p:cNvPr id="795" name="Google Shape;795;p94"/>
          <p:cNvSpPr txBox="1"/>
          <p:nvPr/>
        </p:nvSpPr>
        <p:spPr>
          <a:xfrm>
            <a:off x="4800600" y="2518650"/>
            <a:ext cx="4114800" cy="3693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What is a fraction?</a:t>
            </a:r>
            <a:endParaRPr sz="2400">
              <a:latin typeface="DM Sans"/>
              <a:ea typeface="DM Sans"/>
              <a:cs typeface="DM Sans"/>
              <a:sym typeface="DM Sans"/>
            </a:endParaRPr>
          </a:p>
        </p:txBody>
      </p:sp>
      <p:sp>
        <p:nvSpPr>
          <p:cNvPr id="796" name="Google Shape;796;p94"/>
          <p:cNvSpPr/>
          <p:nvPr/>
        </p:nvSpPr>
        <p:spPr>
          <a:xfrm>
            <a:off x="-1645683" y="4447790"/>
            <a:ext cx="10789684" cy="891444"/>
          </a:xfrm>
          <a:prstGeom prst="rect">
            <a:avLst/>
          </a:prstGeom>
        </p:spPr>
        <p:txBody>
          <a:bodyPr>
            <a:prstTxWarp prst="textPlain"/>
          </a:bodyPr>
          <a:lstStyle/>
          <a:p>
            <a:pPr lvl="0" algn="ctr"/>
            <a:r>
              <a:rPr b="0" i="0">
                <a:ln cap="flat" cmpd="sng" w="38100">
                  <a:solidFill>
                    <a:srgbClr val="6080A4"/>
                  </a:solidFill>
                  <a:prstDash val="solid"/>
                  <a:round/>
                  <a:headEnd len="sm" w="sm" type="none"/>
                  <a:tailEnd len="sm" w="sm" type="none"/>
                </a:ln>
                <a:noFill/>
                <a:latin typeface="DM Sans"/>
              </a:rPr>
              <a:t>2:1 ¾ to 4:7 ½ rate x 2:5 y</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800"/>
                                        <p:tgtEl>
                                          <p:spTgt spid="793"/>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1000"/>
                                        <p:tgtEl>
                                          <p:spTgt spid="7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800"/>
                                        <p:tgtEl>
                                          <p:spTgt spid="794"/>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8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00" name="Shape 800"/>
        <p:cNvGrpSpPr/>
        <p:nvPr/>
      </p:nvGrpSpPr>
      <p:grpSpPr>
        <a:xfrm>
          <a:off x="0" y="0"/>
          <a:ext cx="0" cy="0"/>
          <a:chOff x="0" y="0"/>
          <a:chExt cx="0" cy="0"/>
        </a:xfrm>
      </p:grpSpPr>
      <p:sp>
        <p:nvSpPr>
          <p:cNvPr id="801" name="Google Shape;801;p9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2" name="Google Shape;802;p9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03" name="Google Shape;803;p9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Ratios</a:t>
            </a:r>
            <a:endParaRPr sz="4800">
              <a:latin typeface="Merriweather"/>
              <a:ea typeface="Merriweather"/>
              <a:cs typeface="Merriweather"/>
              <a:sym typeface="Merriweather"/>
            </a:endParaRPr>
          </a:p>
        </p:txBody>
      </p:sp>
      <p:sp>
        <p:nvSpPr>
          <p:cNvPr id="804" name="Google Shape;804;p95"/>
          <p:cNvSpPr txBox="1"/>
          <p:nvPr/>
        </p:nvSpPr>
        <p:spPr>
          <a:xfrm>
            <a:off x="228600" y="1490400"/>
            <a:ext cx="4114800" cy="2801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i="1" lang="en" sz="2400">
                <a:solidFill>
                  <a:schemeClr val="lt1"/>
                </a:solidFill>
                <a:latin typeface="DM Sans"/>
                <a:ea typeface="DM Sans"/>
                <a:cs typeface="DM Sans"/>
                <a:sym typeface="DM Sans"/>
              </a:rPr>
              <a:t>The ratio of students to tables in the cafeteria is 7:2, because for every 7 students there are 2 tables.</a:t>
            </a:r>
            <a:endParaRPr i="1" sz="2400">
              <a:solidFill>
                <a:schemeClr val="lt1"/>
              </a:solidFill>
              <a:latin typeface="DM Sans"/>
              <a:ea typeface="DM Sans"/>
              <a:cs typeface="DM Sans"/>
              <a:sym typeface="DM Sans"/>
            </a:endParaRPr>
          </a:p>
          <a:p>
            <a:pPr indent="0" lvl="0" marL="0" rtl="0" algn="r">
              <a:spcBef>
                <a:spcPts val="0"/>
              </a:spcBef>
              <a:spcAft>
                <a:spcPts val="0"/>
              </a:spcAft>
              <a:buNone/>
            </a:pPr>
            <a:r>
              <a:t/>
            </a:r>
            <a:endParaRPr i="1">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For every vote candidate A received, candidate C received three votes.</a:t>
            </a:r>
            <a:endParaRPr i="1" sz="2400">
              <a:solidFill>
                <a:schemeClr val="lt1"/>
              </a:solidFill>
              <a:latin typeface="DM Sans"/>
              <a:ea typeface="DM Sans"/>
              <a:cs typeface="DM Sans"/>
              <a:sym typeface="DM Sans"/>
            </a:endParaRPr>
          </a:p>
        </p:txBody>
      </p:sp>
      <p:pic>
        <p:nvPicPr>
          <p:cNvPr id="805" name="Google Shape;805;p9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06" name="Google Shape;806;p95"/>
          <p:cNvSpPr txBox="1"/>
          <p:nvPr/>
        </p:nvSpPr>
        <p:spPr>
          <a:xfrm>
            <a:off x="4800600" y="1490400"/>
            <a:ext cx="4114800" cy="1308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These are </a:t>
            </a:r>
            <a:r>
              <a:rPr b="1" lang="en" sz="2400">
                <a:solidFill>
                  <a:schemeClr val="lt1"/>
                </a:solidFill>
                <a:latin typeface="DM Sans"/>
                <a:ea typeface="DM Sans"/>
                <a:cs typeface="DM Sans"/>
                <a:sym typeface="DM Sans"/>
              </a:rPr>
              <a:t>ratios</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How many of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can match with how many of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grpSp>
        <p:nvGrpSpPr>
          <p:cNvPr id="807" name="Google Shape;807;p95"/>
          <p:cNvGrpSpPr/>
          <p:nvPr/>
        </p:nvGrpSpPr>
        <p:grpSpPr>
          <a:xfrm>
            <a:off x="4800602" y="2947906"/>
            <a:ext cx="3498888" cy="1499900"/>
            <a:chOff x="4766827" y="2988133"/>
            <a:chExt cx="3498888" cy="1499900"/>
          </a:xfrm>
        </p:grpSpPr>
        <p:sp>
          <p:nvSpPr>
            <p:cNvPr id="808" name="Google Shape;808;p95"/>
            <p:cNvSpPr/>
            <p:nvPr/>
          </p:nvSpPr>
          <p:spPr>
            <a:xfrm>
              <a:off x="4766827" y="2988133"/>
              <a:ext cx="1853750" cy="1499900"/>
            </a:xfrm>
            <a:custGeom>
              <a:rect b="b" l="l" r="r" t="t"/>
              <a:pathLst>
                <a:path extrusionOk="0" h="59996" w="74150">
                  <a:moveTo>
                    <a:pt x="51244" y="6982"/>
                  </a:moveTo>
                  <a:cubicBezTo>
                    <a:pt x="42551" y="-46"/>
                    <a:pt x="28372" y="-477"/>
                    <a:pt x="20172" y="324"/>
                  </a:cubicBezTo>
                  <a:cubicBezTo>
                    <a:pt x="11972" y="1126"/>
                    <a:pt x="4820" y="4208"/>
                    <a:pt x="2046" y="11791"/>
                  </a:cubicBezTo>
                  <a:cubicBezTo>
                    <a:pt x="-728" y="19374"/>
                    <a:pt x="-913" y="38732"/>
                    <a:pt x="3526" y="45822"/>
                  </a:cubicBezTo>
                  <a:cubicBezTo>
                    <a:pt x="7965" y="52912"/>
                    <a:pt x="17952" y="52048"/>
                    <a:pt x="28679" y="54329"/>
                  </a:cubicBezTo>
                  <a:cubicBezTo>
                    <a:pt x="39406" y="56610"/>
                    <a:pt x="60614" y="61481"/>
                    <a:pt x="67889" y="59508"/>
                  </a:cubicBezTo>
                  <a:cubicBezTo>
                    <a:pt x="75164" y="57535"/>
                    <a:pt x="75102" y="51246"/>
                    <a:pt x="72328" y="42492"/>
                  </a:cubicBezTo>
                  <a:cubicBezTo>
                    <a:pt x="69554" y="33738"/>
                    <a:pt x="59937" y="14010"/>
                    <a:pt x="51244" y="6982"/>
                  </a:cubicBezTo>
                  <a:close/>
                </a:path>
              </a:pathLst>
            </a:custGeom>
            <a:noFill/>
            <a:ln cap="flat" cmpd="sng" w="38100">
              <a:solidFill>
                <a:srgbClr val="C6DED9"/>
              </a:solidFill>
              <a:prstDash val="solid"/>
              <a:round/>
              <a:headEnd len="med" w="med" type="none"/>
              <a:tailEnd len="med" w="med" type="none"/>
            </a:ln>
            <a:effectLst>
              <a:outerShdw blurRad="71438" rotWithShape="0" algn="bl">
                <a:srgbClr val="000000"/>
              </a:outerShdw>
            </a:effectLst>
          </p:spPr>
        </p:sp>
        <p:sp>
          <p:nvSpPr>
            <p:cNvPr id="809" name="Google Shape;809;p95"/>
            <p:cNvSpPr/>
            <p:nvPr/>
          </p:nvSpPr>
          <p:spPr>
            <a:xfrm>
              <a:off x="6449791" y="3011722"/>
              <a:ext cx="1815925" cy="1399275"/>
            </a:xfrm>
            <a:custGeom>
              <a:rect b="b" l="l" r="r" t="t"/>
              <a:pathLst>
                <a:path extrusionOk="0" h="55971" w="72637">
                  <a:moveTo>
                    <a:pt x="43109" y="4558"/>
                  </a:moveTo>
                  <a:cubicBezTo>
                    <a:pt x="32937" y="-2470"/>
                    <a:pt x="18449" y="428"/>
                    <a:pt x="11297" y="1599"/>
                  </a:cubicBezTo>
                  <a:cubicBezTo>
                    <a:pt x="4146" y="2770"/>
                    <a:pt x="-601" y="3695"/>
                    <a:pt x="200" y="11586"/>
                  </a:cubicBezTo>
                  <a:cubicBezTo>
                    <a:pt x="1002" y="19477"/>
                    <a:pt x="6982" y="41611"/>
                    <a:pt x="16106" y="48947"/>
                  </a:cubicBezTo>
                  <a:cubicBezTo>
                    <a:pt x="25230" y="56284"/>
                    <a:pt x="45575" y="56468"/>
                    <a:pt x="54946" y="55605"/>
                  </a:cubicBezTo>
                  <a:cubicBezTo>
                    <a:pt x="64317" y="54742"/>
                    <a:pt x="74304" y="52276"/>
                    <a:pt x="72331" y="43768"/>
                  </a:cubicBezTo>
                  <a:cubicBezTo>
                    <a:pt x="70358" y="35260"/>
                    <a:pt x="53281" y="11586"/>
                    <a:pt x="43109" y="4558"/>
                  </a:cubicBezTo>
                  <a:close/>
                </a:path>
              </a:pathLst>
            </a:custGeom>
            <a:noFill/>
            <a:ln cap="flat" cmpd="sng" w="38100">
              <a:solidFill>
                <a:srgbClr val="C6DED9"/>
              </a:solidFill>
              <a:prstDash val="solid"/>
              <a:round/>
              <a:headEnd len="med" w="med" type="none"/>
              <a:tailEnd len="med" w="med" type="none"/>
            </a:ln>
            <a:effectLst>
              <a:outerShdw blurRad="71438" rotWithShape="0" algn="bl">
                <a:srgbClr val="000000"/>
              </a:outerShdw>
            </a:effectLst>
          </p:spPr>
        </p:sp>
        <p:sp>
          <p:nvSpPr>
            <p:cNvPr id="810" name="Google Shape;810;p95"/>
            <p:cNvSpPr/>
            <p:nvPr/>
          </p:nvSpPr>
          <p:spPr>
            <a:xfrm>
              <a:off x="5680238" y="3324650"/>
              <a:ext cx="457200" cy="457200"/>
            </a:xfrm>
            <a:prstGeom prst="ellipse">
              <a:avLst/>
            </a:prstGeom>
            <a:solidFill>
              <a:srgbClr val="C6DED9"/>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latin typeface="DM Sans"/>
                  <a:ea typeface="DM Sans"/>
                  <a:cs typeface="DM Sans"/>
                  <a:sym typeface="DM Sans"/>
                </a:rPr>
                <a:t>A</a:t>
              </a:r>
              <a:endParaRPr sz="2400">
                <a:latin typeface="DM Sans"/>
                <a:ea typeface="DM Sans"/>
                <a:cs typeface="DM Sans"/>
                <a:sym typeface="DM Sans"/>
              </a:endParaRPr>
            </a:p>
          </p:txBody>
        </p:sp>
        <p:sp>
          <p:nvSpPr>
            <p:cNvPr id="811" name="Google Shape;811;p95"/>
            <p:cNvSpPr/>
            <p:nvPr/>
          </p:nvSpPr>
          <p:spPr>
            <a:xfrm>
              <a:off x="7247150" y="3245850"/>
              <a:ext cx="457200" cy="457200"/>
            </a:xfrm>
            <a:prstGeom prst="ellipse">
              <a:avLst/>
            </a:prstGeom>
            <a:solidFill>
              <a:srgbClr val="C6DED9"/>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latin typeface="DM Sans"/>
                  <a:ea typeface="DM Sans"/>
                  <a:cs typeface="DM Sans"/>
                  <a:sym typeface="DM Sans"/>
                </a:rPr>
                <a:t>A</a:t>
              </a:r>
              <a:endParaRPr sz="2400">
                <a:latin typeface="DM Sans"/>
                <a:ea typeface="DM Sans"/>
                <a:cs typeface="DM Sans"/>
                <a:sym typeface="DM Sans"/>
              </a:endParaRPr>
            </a:p>
          </p:txBody>
        </p:sp>
        <p:sp>
          <p:nvSpPr>
            <p:cNvPr id="812" name="Google Shape;812;p95"/>
            <p:cNvSpPr/>
            <p:nvPr/>
          </p:nvSpPr>
          <p:spPr>
            <a:xfrm>
              <a:off x="6021825" y="3871238"/>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813" name="Google Shape;813;p95"/>
            <p:cNvSpPr/>
            <p:nvPr/>
          </p:nvSpPr>
          <p:spPr>
            <a:xfrm>
              <a:off x="5031617" y="3703410"/>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814" name="Google Shape;814;p95"/>
            <p:cNvSpPr/>
            <p:nvPr/>
          </p:nvSpPr>
          <p:spPr>
            <a:xfrm>
              <a:off x="5110040" y="3116457"/>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815" name="Google Shape;815;p95"/>
            <p:cNvSpPr/>
            <p:nvPr/>
          </p:nvSpPr>
          <p:spPr>
            <a:xfrm>
              <a:off x="6638690" y="3185632"/>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816" name="Google Shape;816;p95"/>
            <p:cNvSpPr/>
            <p:nvPr/>
          </p:nvSpPr>
          <p:spPr>
            <a:xfrm>
              <a:off x="6943490" y="3756023"/>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sp>
          <p:nvSpPr>
            <p:cNvPr id="817" name="Google Shape;817;p95"/>
            <p:cNvSpPr/>
            <p:nvPr/>
          </p:nvSpPr>
          <p:spPr>
            <a:xfrm>
              <a:off x="7592300" y="3767490"/>
              <a:ext cx="457200" cy="457200"/>
            </a:xfrm>
            <a:prstGeom prst="ellipse">
              <a:avLst/>
            </a:prstGeom>
            <a:solidFill>
              <a:srgbClr val="6080A4"/>
            </a:solidFill>
            <a:ln cap="flat" cmpd="sng" w="9525">
              <a:solidFill>
                <a:srgbClr val="C6DED9"/>
              </a:solidFill>
              <a:prstDash val="solid"/>
              <a:round/>
              <a:headEnd len="sm" w="sm" type="none"/>
              <a:tailEnd len="sm" w="sm" type="none"/>
            </a:ln>
            <a:effectLst>
              <a:outerShdw blurRad="71438" rotWithShape="0" algn="bl">
                <a:srgbClr val="000000"/>
              </a:outerShdw>
            </a:effectLst>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C</a:t>
              </a:r>
              <a:endParaRPr sz="2400">
                <a:solidFill>
                  <a:srgbClr val="FFFFFF"/>
                </a:solidFill>
                <a:latin typeface="DM Sans"/>
                <a:ea typeface="DM Sans"/>
                <a:cs typeface="DM Sans"/>
                <a:sym typeface="DM Sans"/>
              </a:endParaRPr>
            </a:p>
          </p:txBody>
        </p:sp>
      </p:grpSp>
      <p:sp>
        <p:nvSpPr>
          <p:cNvPr id="818" name="Google Shape;818;p95"/>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800"/>
                                        <p:tgtEl>
                                          <p:spTgt spid="804"/>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800"/>
                                        <p:tgtEl>
                                          <p:spTgt spid="80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800"/>
                                        <p:tgtEl>
                                          <p:spTgt spid="8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22" name="Shape 822"/>
        <p:cNvGrpSpPr/>
        <p:nvPr/>
      </p:nvGrpSpPr>
      <p:grpSpPr>
        <a:xfrm>
          <a:off x="0" y="0"/>
          <a:ext cx="0" cy="0"/>
          <a:chOff x="0" y="0"/>
          <a:chExt cx="0" cy="0"/>
        </a:xfrm>
      </p:grpSpPr>
      <p:sp>
        <p:nvSpPr>
          <p:cNvPr id="823" name="Google Shape;823;p9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4" name="Google Shape;824;p9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25" name="Google Shape;825;p9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Ratios</a:t>
            </a:r>
            <a:endParaRPr sz="4800">
              <a:latin typeface="Merriweather"/>
              <a:ea typeface="Merriweather"/>
              <a:cs typeface="Merriweather"/>
              <a:sym typeface="Merriweather"/>
            </a:endParaRPr>
          </a:p>
        </p:txBody>
      </p:sp>
      <p:sp>
        <p:nvSpPr>
          <p:cNvPr id="826" name="Google Shape;826;p96"/>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We can represent ratios in many ways.</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F</a:t>
            </a:r>
            <a:r>
              <a:rPr i="1" lang="en" sz="2400">
                <a:solidFill>
                  <a:schemeClr val="lt1"/>
                </a:solidFill>
                <a:latin typeface="DM Sans"/>
                <a:ea typeface="DM Sans"/>
                <a:cs typeface="DM Sans"/>
                <a:sym typeface="DM Sans"/>
              </a:rPr>
              <a:t>or every 7 students, there are 2 tables.</a:t>
            </a:r>
            <a:endParaRPr i="1" sz="2400">
              <a:solidFill>
                <a:schemeClr val="lt1"/>
              </a:solidFill>
              <a:latin typeface="DM Sans"/>
              <a:ea typeface="DM Sans"/>
              <a:cs typeface="DM Sans"/>
              <a:sym typeface="DM Sans"/>
            </a:endParaRPr>
          </a:p>
        </p:txBody>
      </p:sp>
      <p:pic>
        <p:nvPicPr>
          <p:cNvPr id="827" name="Google Shape;827;p9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28" name="Google Shape;828;p96"/>
          <p:cNvSpPr txBox="1"/>
          <p:nvPr/>
        </p:nvSpPr>
        <p:spPr>
          <a:xfrm>
            <a:off x="4800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7:2</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7 (students) to 2 (tables)</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7 (students) per 2 (tables)</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7⁄2</a:t>
            </a:r>
            <a:endParaRPr b="1" sz="2400">
              <a:solidFill>
                <a:schemeClr val="lt1"/>
              </a:solidFill>
              <a:latin typeface="DM Sans"/>
              <a:ea typeface="DM Sans"/>
              <a:cs typeface="DM Sans"/>
              <a:sym typeface="DM Sans"/>
            </a:endParaRPr>
          </a:p>
        </p:txBody>
      </p:sp>
      <p:sp>
        <p:nvSpPr>
          <p:cNvPr id="829" name="Google Shape;829;p96"/>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pic>
        <p:nvPicPr>
          <p:cNvPr descr="a girl with purple hair is in a circle with the word ratio below her (Provided by Tenor)" id="830" name="Google Shape;830;p96"/>
          <p:cNvPicPr preferRelativeResize="0"/>
          <p:nvPr/>
        </p:nvPicPr>
        <p:blipFill>
          <a:blip r:embed="rId4">
            <a:alphaModFix/>
          </a:blip>
          <a:stretch>
            <a:fillRect/>
          </a:stretch>
        </p:blipFill>
        <p:spPr>
          <a:xfrm>
            <a:off x="5636075" y="2816675"/>
            <a:ext cx="1497525" cy="149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800"/>
                                        <p:tgtEl>
                                          <p:spTgt spid="826"/>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800"/>
                                        <p:tgtEl>
                                          <p:spTgt spid="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20" name="Shape 420"/>
        <p:cNvGrpSpPr/>
        <p:nvPr/>
      </p:nvGrpSpPr>
      <p:grpSpPr>
        <a:xfrm>
          <a:off x="0" y="0"/>
          <a:ext cx="0" cy="0"/>
          <a:chOff x="0" y="0"/>
          <a:chExt cx="0" cy="0"/>
        </a:xfrm>
      </p:grpSpPr>
      <p:sp>
        <p:nvSpPr>
          <p:cNvPr id="421" name="Google Shape;421;p6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6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23" name="Google Shape;423;p6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424" name="Google Shape;424;p6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25" name="Google Shape;425;p61"/>
          <p:cNvSpPr txBox="1"/>
          <p:nvPr/>
        </p:nvSpPr>
        <p:spPr>
          <a:xfrm>
            <a:off x="228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In the Reading Comprehension section of the SHSAT, almost every passage will include a vocabulary in context question.</a:t>
            </a:r>
            <a:endParaRPr sz="2400">
              <a:solidFill>
                <a:schemeClr val="lt1"/>
              </a:solidFill>
              <a:latin typeface="DM Sans"/>
              <a:ea typeface="DM Sans"/>
              <a:cs typeface="DM Sans"/>
              <a:sym typeface="DM Sans"/>
            </a:endParaRPr>
          </a:p>
        </p:txBody>
      </p:sp>
      <p:sp>
        <p:nvSpPr>
          <p:cNvPr id="426" name="Google Shape;426;p61"/>
          <p:cNvSpPr txBox="1"/>
          <p:nvPr/>
        </p:nvSpPr>
        <p:spPr>
          <a:xfrm>
            <a:off x="4800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These questions will ask you to use </a:t>
            </a:r>
            <a:r>
              <a:rPr b="1" lang="en" sz="2400">
                <a:solidFill>
                  <a:schemeClr val="lt1"/>
                </a:solidFill>
                <a:latin typeface="DM Sans"/>
                <a:ea typeface="DM Sans"/>
                <a:cs typeface="DM Sans"/>
                <a:sym typeface="DM Sans"/>
              </a:rPr>
              <a:t>context clues</a:t>
            </a:r>
            <a:r>
              <a:rPr lang="en" sz="2400">
                <a:solidFill>
                  <a:schemeClr val="lt1"/>
                </a:solidFill>
                <a:latin typeface="DM Sans"/>
                <a:ea typeface="DM Sans"/>
                <a:cs typeface="DM Sans"/>
                <a:sym typeface="DM Sans"/>
              </a:rPr>
              <a:t> to choose the correct synonym for a word or to identify the purposes of certain words.</a:t>
            </a:r>
            <a:endParaRPr sz="2400">
              <a:solidFill>
                <a:schemeClr val="lt1"/>
              </a:solidFill>
              <a:latin typeface="DM Sans"/>
              <a:ea typeface="DM Sans"/>
              <a:cs typeface="DM Sans"/>
              <a:sym typeface="DM Sans"/>
            </a:endParaRPr>
          </a:p>
        </p:txBody>
      </p:sp>
      <p:sp>
        <p:nvSpPr>
          <p:cNvPr id="427" name="Google Shape;427;p61"/>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34" name="Shape 834"/>
        <p:cNvGrpSpPr/>
        <p:nvPr/>
      </p:nvGrpSpPr>
      <p:grpSpPr>
        <a:xfrm>
          <a:off x="0" y="0"/>
          <a:ext cx="0" cy="0"/>
          <a:chOff x="0" y="0"/>
          <a:chExt cx="0" cy="0"/>
        </a:xfrm>
      </p:grpSpPr>
      <p:sp>
        <p:nvSpPr>
          <p:cNvPr id="835" name="Google Shape;835;p9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6" name="Google Shape;836;p9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37" name="Google Shape;837;p9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Unit Rates</a:t>
            </a:r>
            <a:endParaRPr sz="4800">
              <a:latin typeface="Merriweather"/>
              <a:ea typeface="Merriweather"/>
              <a:cs typeface="Merriweather"/>
              <a:sym typeface="Merriweather"/>
            </a:endParaRPr>
          </a:p>
        </p:txBody>
      </p:sp>
      <p:sp>
        <p:nvSpPr>
          <p:cNvPr id="838" name="Google Shape;838;p97"/>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That fraction (7⁄2) is really how many units of the numerator (students) can fit in one unit of the denominator (tables).</a:t>
            </a:r>
            <a:endParaRPr sz="2400">
              <a:solidFill>
                <a:schemeClr val="lt1"/>
              </a:solidFill>
              <a:latin typeface="DM Sans"/>
              <a:ea typeface="DM Sans"/>
              <a:cs typeface="DM Sans"/>
              <a:sym typeface="DM Sans"/>
            </a:endParaRPr>
          </a:p>
        </p:txBody>
      </p:sp>
      <p:pic>
        <p:nvPicPr>
          <p:cNvPr id="839" name="Google Shape;839;p9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40" name="Google Shape;840;p97"/>
          <p:cNvSpPr txBox="1"/>
          <p:nvPr/>
        </p:nvSpPr>
        <p:spPr>
          <a:xfrm>
            <a:off x="4800600" y="1490400"/>
            <a:ext cx="4114800" cy="2955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This number is called the </a:t>
            </a:r>
            <a:r>
              <a:rPr b="1" lang="en" sz="2400">
                <a:solidFill>
                  <a:schemeClr val="lt1"/>
                </a:solidFill>
                <a:latin typeface="DM Sans"/>
                <a:ea typeface="DM Sans"/>
                <a:cs typeface="DM Sans"/>
                <a:sym typeface="DM Sans"/>
              </a:rPr>
              <a:t>unit rate</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Rates</a:t>
            </a:r>
            <a:r>
              <a:rPr lang="en" sz="2400">
                <a:solidFill>
                  <a:schemeClr val="lt1"/>
                </a:solidFill>
                <a:latin typeface="DM Sans"/>
                <a:ea typeface="DM Sans"/>
                <a:cs typeface="DM Sans"/>
                <a:sym typeface="DM Sans"/>
              </a:rPr>
              <a:t> </a:t>
            </a:r>
            <a:r>
              <a:rPr i="1" lang="en" sz="2400">
                <a:solidFill>
                  <a:schemeClr val="lt1"/>
                </a:solidFill>
                <a:latin typeface="DM Sans"/>
                <a:ea typeface="DM Sans"/>
                <a:cs typeface="DM Sans"/>
                <a:sym typeface="DM Sans"/>
              </a:rPr>
              <a:t>imply</a:t>
            </a:r>
            <a:r>
              <a:rPr lang="en" sz="2400">
                <a:solidFill>
                  <a:schemeClr val="lt1"/>
                </a:solidFill>
                <a:latin typeface="DM Sans"/>
                <a:ea typeface="DM Sans"/>
                <a:cs typeface="DM Sans"/>
                <a:sym typeface="DM Sans"/>
              </a:rPr>
              <a:t> an unchanging relationship between two things (e.g., 7⁄2 students per table will still be the unit rate even if we get more tables).</a:t>
            </a:r>
            <a:endParaRPr sz="2400">
              <a:solidFill>
                <a:schemeClr val="lt1"/>
              </a:solidFill>
              <a:latin typeface="DM Sans"/>
              <a:ea typeface="DM Sans"/>
              <a:cs typeface="DM Sans"/>
              <a:sym typeface="DM Sans"/>
            </a:endParaRPr>
          </a:p>
        </p:txBody>
      </p:sp>
      <p:sp>
        <p:nvSpPr>
          <p:cNvPr id="841" name="Google Shape;841;p97"/>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800"/>
                                        <p:tgtEl>
                                          <p:spTgt spid="838"/>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800"/>
                                        <p:tgtEl>
                                          <p:spTgt spid="8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45" name="Shape 845"/>
        <p:cNvGrpSpPr/>
        <p:nvPr/>
      </p:nvGrpSpPr>
      <p:grpSpPr>
        <a:xfrm>
          <a:off x="0" y="0"/>
          <a:ext cx="0" cy="0"/>
          <a:chOff x="0" y="0"/>
          <a:chExt cx="0" cy="0"/>
        </a:xfrm>
      </p:grpSpPr>
      <p:sp>
        <p:nvSpPr>
          <p:cNvPr id="846" name="Google Shape;846;p9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7" name="Google Shape;847;p9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48" name="Google Shape;848;p9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 Reasoning</a:t>
            </a:r>
            <a:endParaRPr sz="4800">
              <a:latin typeface="Merriweather"/>
              <a:ea typeface="Merriweather"/>
              <a:cs typeface="Merriweather"/>
              <a:sym typeface="Merriweather"/>
            </a:endParaRPr>
          </a:p>
        </p:txBody>
      </p:sp>
      <p:sp>
        <p:nvSpPr>
          <p:cNvPr id="849" name="Google Shape;849;p98"/>
          <p:cNvSpPr txBox="1"/>
          <p:nvPr/>
        </p:nvSpPr>
        <p:spPr>
          <a:xfrm>
            <a:off x="228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We can use equivalent fractions or unit rates to find how many students could fill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tables.</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2400">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For every 7 students, there are 2 tables.</a:t>
            </a:r>
            <a:endParaRPr sz="2400">
              <a:solidFill>
                <a:schemeClr val="lt1"/>
              </a:solidFill>
              <a:latin typeface="DM Sans"/>
              <a:ea typeface="DM Sans"/>
              <a:cs typeface="DM Sans"/>
              <a:sym typeface="DM Sans"/>
            </a:endParaRPr>
          </a:p>
        </p:txBody>
      </p:sp>
      <p:pic>
        <p:nvPicPr>
          <p:cNvPr id="850" name="Google Shape;850;p9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51" name="Google Shape;851;p98"/>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If we have 6 tables . . .</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7⁄2 = </a:t>
            </a:r>
            <a:r>
              <a:rPr b="1" i="1" lang="en" sz="2400">
                <a:solidFill>
                  <a:schemeClr val="lt1"/>
                </a:solidFill>
                <a:latin typeface="DM Sans"/>
                <a:ea typeface="DM Sans"/>
                <a:cs typeface="DM Sans"/>
                <a:sym typeface="DM Sans"/>
              </a:rPr>
              <a:t>21</a:t>
            </a:r>
            <a:r>
              <a:rPr i="1" lang="en" sz="2400">
                <a:solidFill>
                  <a:schemeClr val="lt1"/>
                </a:solidFill>
                <a:latin typeface="DM Sans"/>
                <a:ea typeface="DM Sans"/>
                <a:cs typeface="DM Sans"/>
                <a:sym typeface="DM Sans"/>
              </a:rPr>
              <a:t>⁄6</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or</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7⁄2 per table is the unit rate</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7⁄2 × 6 tables = </a:t>
            </a:r>
            <a:r>
              <a:rPr b="1" i="1" lang="en" sz="2400">
                <a:solidFill>
                  <a:schemeClr val="lt1"/>
                </a:solidFill>
                <a:latin typeface="DM Sans"/>
                <a:ea typeface="DM Sans"/>
                <a:cs typeface="DM Sans"/>
                <a:sym typeface="DM Sans"/>
              </a:rPr>
              <a:t>21 students</a:t>
            </a:r>
            <a:endParaRPr b="1" i="1" sz="2400">
              <a:solidFill>
                <a:schemeClr val="lt1"/>
              </a:solidFill>
              <a:latin typeface="DM Sans"/>
              <a:ea typeface="DM Sans"/>
              <a:cs typeface="DM Sans"/>
              <a:sym typeface="DM Sans"/>
            </a:endParaRPr>
          </a:p>
        </p:txBody>
      </p:sp>
      <p:sp>
        <p:nvSpPr>
          <p:cNvPr id="852" name="Google Shape;852;p98"/>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800"/>
                                        <p:tgtEl>
                                          <p:spTgt spid="849"/>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800"/>
                                        <p:tgtEl>
                                          <p:spTgt spid="8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56" name="Shape 856"/>
        <p:cNvGrpSpPr/>
        <p:nvPr/>
      </p:nvGrpSpPr>
      <p:grpSpPr>
        <a:xfrm>
          <a:off x="0" y="0"/>
          <a:ext cx="0" cy="0"/>
          <a:chOff x="0" y="0"/>
          <a:chExt cx="0" cy="0"/>
        </a:xfrm>
      </p:grpSpPr>
      <p:sp>
        <p:nvSpPr>
          <p:cNvPr id="857" name="Google Shape;857;p9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8" name="Google Shape;858;p9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59" name="Google Shape;859;p9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 Reasoning</a:t>
            </a:r>
            <a:endParaRPr sz="4800">
              <a:latin typeface="Merriweather"/>
              <a:ea typeface="Merriweather"/>
              <a:cs typeface="Merriweather"/>
              <a:sym typeface="Merriweather"/>
            </a:endParaRPr>
          </a:p>
        </p:txBody>
      </p:sp>
      <p:sp>
        <p:nvSpPr>
          <p:cNvPr id="860" name="Google Shape;860;p99"/>
          <p:cNvSpPr txBox="1"/>
          <p:nvPr/>
        </p:nvSpPr>
        <p:spPr>
          <a:xfrm>
            <a:off x="228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We can think of </a:t>
            </a:r>
            <a:r>
              <a:rPr b="1" lang="en" sz="2400">
                <a:solidFill>
                  <a:schemeClr val="lt1"/>
                </a:solidFill>
                <a:latin typeface="DM Sans"/>
                <a:ea typeface="DM Sans"/>
                <a:cs typeface="DM Sans"/>
                <a:sym typeface="DM Sans"/>
              </a:rPr>
              <a:t>percentages</a:t>
            </a:r>
            <a:r>
              <a:rPr lang="en" sz="2400">
                <a:solidFill>
                  <a:schemeClr val="lt1"/>
                </a:solidFill>
                <a:latin typeface="DM Sans"/>
                <a:ea typeface="DM Sans"/>
                <a:cs typeface="DM Sans"/>
                <a:sym typeface="DM Sans"/>
              </a:rPr>
              <a:t> as rates per 100.</a:t>
            </a:r>
            <a:endParaRPr sz="2400">
              <a:solidFill>
                <a:schemeClr val="lt1"/>
              </a:solidFill>
              <a:latin typeface="DM Sans"/>
              <a:ea typeface="DM Sans"/>
              <a:cs typeface="DM Sans"/>
              <a:sym typeface="DM Sans"/>
            </a:endParaRPr>
          </a:p>
        </p:txBody>
      </p:sp>
      <p:pic>
        <p:nvPicPr>
          <p:cNvPr id="861" name="Google Shape;861;p9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62" name="Google Shape;862;p99"/>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50.78%</a:t>
            </a:r>
            <a:r>
              <a:rPr lang="en" sz="2400">
                <a:solidFill>
                  <a:schemeClr val="lt1"/>
                </a:solidFill>
                <a:latin typeface="DM Sans"/>
                <a:ea typeface="DM Sans"/>
                <a:cs typeface="DM Sans"/>
                <a:sym typeface="DM Sans"/>
              </a:rPr>
              <a:t> of NYC voters voted for Zohran Mamdani in 2025.</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Out of every 100 NYC voters in 2025, </a:t>
            </a:r>
            <a:r>
              <a:rPr b="1" lang="en" sz="2400">
                <a:solidFill>
                  <a:schemeClr val="lt1"/>
                </a:solidFill>
                <a:latin typeface="DM Sans"/>
                <a:ea typeface="DM Sans"/>
                <a:cs typeface="DM Sans"/>
                <a:sym typeface="DM Sans"/>
              </a:rPr>
              <a:t>50.78</a:t>
            </a:r>
            <a:r>
              <a:rPr lang="en" sz="2400">
                <a:solidFill>
                  <a:schemeClr val="lt1"/>
                </a:solidFill>
                <a:latin typeface="DM Sans"/>
                <a:ea typeface="DM Sans"/>
                <a:cs typeface="DM Sans"/>
                <a:sym typeface="DM Sans"/>
              </a:rPr>
              <a:t> voted for Mamdani.</a:t>
            </a:r>
            <a:endParaRPr sz="2400">
              <a:solidFill>
                <a:schemeClr val="lt1"/>
              </a:solidFill>
              <a:latin typeface="DM Sans"/>
              <a:ea typeface="DM Sans"/>
              <a:cs typeface="DM Sans"/>
              <a:sym typeface="DM Sans"/>
            </a:endParaRPr>
          </a:p>
        </p:txBody>
      </p:sp>
      <p:sp>
        <p:nvSpPr>
          <p:cNvPr id="863" name="Google Shape;863;p99"/>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800"/>
                                        <p:tgtEl>
                                          <p:spTgt spid="860"/>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800"/>
                                        <p:tgtEl>
                                          <p:spTgt spid="8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67" name="Shape 867"/>
        <p:cNvGrpSpPr/>
        <p:nvPr/>
      </p:nvGrpSpPr>
      <p:grpSpPr>
        <a:xfrm>
          <a:off x="0" y="0"/>
          <a:ext cx="0" cy="0"/>
          <a:chOff x="0" y="0"/>
          <a:chExt cx="0" cy="0"/>
        </a:xfrm>
      </p:grpSpPr>
      <p:sp>
        <p:nvSpPr>
          <p:cNvPr id="868" name="Google Shape;868;p10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9" name="Google Shape;869;p10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70" name="Google Shape;870;p10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 Reasoning</a:t>
            </a:r>
            <a:endParaRPr sz="4800">
              <a:latin typeface="Merriweather"/>
              <a:ea typeface="Merriweather"/>
              <a:cs typeface="Merriweather"/>
              <a:sym typeface="Merriweather"/>
            </a:endParaRPr>
          </a:p>
        </p:txBody>
      </p:sp>
      <p:sp>
        <p:nvSpPr>
          <p:cNvPr id="871" name="Google Shape;871;p100"/>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When you’re converting between units of measurement, you’re </a:t>
            </a:r>
            <a:r>
              <a:rPr lang="en" sz="2400">
                <a:solidFill>
                  <a:schemeClr val="lt1"/>
                </a:solidFill>
                <a:latin typeface="DM Sans"/>
                <a:ea typeface="DM Sans"/>
                <a:cs typeface="DM Sans"/>
                <a:sym typeface="DM Sans"/>
              </a:rPr>
              <a:t>given</a:t>
            </a:r>
            <a:r>
              <a:rPr lang="en" sz="2400">
                <a:solidFill>
                  <a:schemeClr val="lt1"/>
                </a:solidFill>
                <a:latin typeface="DM Sans"/>
                <a:ea typeface="DM Sans"/>
                <a:cs typeface="DM Sans"/>
                <a:sym typeface="DM Sans"/>
              </a:rPr>
              <a:t> a ratio, right? You’ve secretly been using ratios already!</a:t>
            </a:r>
            <a:endParaRPr sz="2400">
              <a:solidFill>
                <a:schemeClr val="lt1"/>
              </a:solidFill>
              <a:latin typeface="DM Sans"/>
              <a:ea typeface="DM Sans"/>
              <a:cs typeface="DM Sans"/>
              <a:sym typeface="DM Sans"/>
            </a:endParaRPr>
          </a:p>
        </p:txBody>
      </p:sp>
      <p:pic>
        <p:nvPicPr>
          <p:cNvPr id="872" name="Google Shape;872;p10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73" name="Google Shape;873;p100"/>
          <p:cNvSpPr txBox="1"/>
          <p:nvPr/>
        </p:nvSpPr>
        <p:spPr>
          <a:xfrm>
            <a:off x="4800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How many hours is 270 minutes?</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60 minutes per hour</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60⁄1 = 270⁄</a:t>
            </a:r>
            <a:r>
              <a:rPr b="1" i="1" lang="en" sz="2400">
                <a:solidFill>
                  <a:schemeClr val="lt1"/>
                </a:solidFill>
                <a:latin typeface="DM Sans"/>
                <a:ea typeface="DM Sans"/>
                <a:cs typeface="DM Sans"/>
                <a:sym typeface="DM Sans"/>
              </a:rPr>
              <a:t>3.5</a:t>
            </a:r>
            <a:endParaRPr b="1" i="1" sz="2400">
              <a:solidFill>
                <a:schemeClr val="lt1"/>
              </a:solidFill>
              <a:latin typeface="DM Sans"/>
              <a:ea typeface="DM Sans"/>
              <a:cs typeface="DM Sans"/>
              <a:sym typeface="DM Sans"/>
            </a:endParaRPr>
          </a:p>
        </p:txBody>
      </p:sp>
      <p:sp>
        <p:nvSpPr>
          <p:cNvPr id="874" name="Google Shape;874;p100"/>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800"/>
                                        <p:tgtEl>
                                          <p:spTgt spid="871"/>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8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78" name="Shape 878"/>
        <p:cNvGrpSpPr/>
        <p:nvPr/>
      </p:nvGrpSpPr>
      <p:grpSpPr>
        <a:xfrm>
          <a:off x="0" y="0"/>
          <a:ext cx="0" cy="0"/>
          <a:chOff x="0" y="0"/>
          <a:chExt cx="0" cy="0"/>
        </a:xfrm>
      </p:grpSpPr>
      <p:sp>
        <p:nvSpPr>
          <p:cNvPr id="879" name="Google Shape;879;p10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0" name="Google Shape;880;p10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81" name="Google Shape;881;p10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Ratio Reasoning</a:t>
            </a:r>
            <a:endParaRPr sz="4800">
              <a:latin typeface="Merriweather"/>
              <a:ea typeface="Merriweather"/>
              <a:cs typeface="Merriweather"/>
              <a:sym typeface="Merriweather"/>
            </a:endParaRPr>
          </a:p>
        </p:txBody>
      </p:sp>
      <p:sp>
        <p:nvSpPr>
          <p:cNvPr id="882" name="Google Shape;882;p101"/>
          <p:cNvSpPr txBox="1"/>
          <p:nvPr/>
        </p:nvSpPr>
        <p:spPr>
          <a:xfrm>
            <a:off x="228600" y="1490400"/>
            <a:ext cx="8686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chemeClr val="lt1"/>
                </a:solidFill>
                <a:latin typeface="DM Sans"/>
                <a:ea typeface="DM Sans"/>
                <a:cs typeface="DM Sans"/>
                <a:sym typeface="DM Sans"/>
              </a:rPr>
              <a:t>Two trains start 300 miles apart and travel toward each other. One travels at 60 mph, the other at 40 mph. How long will it take for them to meet?</a:t>
            </a:r>
            <a:endParaRPr i="1" sz="2400">
              <a:solidFill>
                <a:schemeClr val="lt1"/>
              </a:solidFill>
              <a:latin typeface="DM Sans"/>
              <a:ea typeface="DM Sans"/>
              <a:cs typeface="DM Sans"/>
              <a:sym typeface="DM Sans"/>
            </a:endParaRPr>
          </a:p>
        </p:txBody>
      </p:sp>
      <p:pic>
        <p:nvPicPr>
          <p:cNvPr id="883" name="Google Shape;883;p10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884" name="Google Shape;884;p101"/>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graphicFrame>
        <p:nvGraphicFramePr>
          <p:cNvPr id="885" name="Google Shape;885;p101"/>
          <p:cNvGraphicFramePr/>
          <p:nvPr/>
        </p:nvGraphicFramePr>
        <p:xfrm>
          <a:off x="2514600" y="2827200"/>
          <a:ext cx="3000000" cy="3000000"/>
        </p:xfrm>
        <a:graphic>
          <a:graphicData uri="http://schemas.openxmlformats.org/drawingml/2006/table">
            <a:tbl>
              <a:tblPr>
                <a:noFill/>
                <a:tableStyleId>{2B2C131E-21CF-4A98-A642-811CCDEA7FEA}</a:tableStyleId>
              </a:tblPr>
              <a:tblGrid>
                <a:gridCol w="1828800"/>
              </a:tblGrid>
              <a:tr h="457200">
                <a:tc>
                  <a:txBody>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1 hour</a:t>
                      </a:r>
                      <a:endParaRPr sz="2400">
                        <a:solidFill>
                          <a:srgbClr val="FFFFFF"/>
                        </a:solidFill>
                        <a:latin typeface="DM Sans"/>
                        <a:ea typeface="DM Sans"/>
                        <a:cs typeface="DM Sans"/>
                        <a:sym typeface="DM Sans"/>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457200">
                <a:tc>
                  <a:txBody>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100 </a:t>
                      </a:r>
                      <a:r>
                        <a:rPr lang="en" sz="2400" strike="sngStrike">
                          <a:solidFill>
                            <a:srgbClr val="FFFFFF"/>
                          </a:solidFill>
                          <a:latin typeface="DM Sans"/>
                          <a:ea typeface="DM Sans"/>
                          <a:cs typeface="DM Sans"/>
                          <a:sym typeface="DM Sans"/>
                        </a:rPr>
                        <a:t>miles</a:t>
                      </a:r>
                      <a:endParaRPr sz="2400" strike="sngStrike">
                        <a:solidFill>
                          <a:srgbClr val="FFFFFF"/>
                        </a:solidFill>
                        <a:latin typeface="DM Sans"/>
                        <a:ea typeface="DM Sans"/>
                        <a:cs typeface="DM Sans"/>
                        <a:sym typeface="DM Sans"/>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pSp>
        <p:nvGrpSpPr>
          <p:cNvPr id="886" name="Google Shape;886;p101"/>
          <p:cNvGrpSpPr/>
          <p:nvPr/>
        </p:nvGrpSpPr>
        <p:grpSpPr>
          <a:xfrm>
            <a:off x="4343400" y="3007350"/>
            <a:ext cx="4572000" cy="554100"/>
            <a:chOff x="4343400" y="3007350"/>
            <a:chExt cx="4572000" cy="554100"/>
          </a:xfrm>
        </p:grpSpPr>
        <p:sp>
          <p:nvSpPr>
            <p:cNvPr id="887" name="Google Shape;887;p101"/>
            <p:cNvSpPr txBox="1"/>
            <p:nvPr/>
          </p:nvSpPr>
          <p:spPr>
            <a:xfrm>
              <a:off x="4343400" y="3007350"/>
              <a:ext cx="4572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3600">
                  <a:solidFill>
                    <a:schemeClr val="lt1"/>
                  </a:solidFill>
                  <a:latin typeface="DM Sans"/>
                  <a:ea typeface="DM Sans"/>
                  <a:cs typeface="DM Sans"/>
                  <a:sym typeface="DM Sans"/>
                </a:rPr>
                <a:t>×</a:t>
              </a:r>
              <a:endParaRPr sz="3600">
                <a:solidFill>
                  <a:schemeClr val="lt1"/>
                </a:solidFill>
                <a:latin typeface="DM Sans"/>
                <a:ea typeface="DM Sans"/>
                <a:cs typeface="DM Sans"/>
                <a:sym typeface="DM Sans"/>
              </a:endParaRPr>
            </a:p>
          </p:txBody>
        </p:sp>
        <p:sp>
          <p:nvSpPr>
            <p:cNvPr id="888" name="Google Shape;888;p101"/>
            <p:cNvSpPr txBox="1"/>
            <p:nvPr/>
          </p:nvSpPr>
          <p:spPr>
            <a:xfrm>
              <a:off x="6629400" y="3007350"/>
              <a:ext cx="4572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3600">
                  <a:solidFill>
                    <a:schemeClr val="lt1"/>
                  </a:solidFill>
                  <a:latin typeface="DM Sans"/>
                  <a:ea typeface="DM Sans"/>
                  <a:cs typeface="DM Sans"/>
                  <a:sym typeface="DM Sans"/>
                </a:rPr>
                <a:t>=</a:t>
              </a:r>
              <a:endParaRPr sz="3600">
                <a:solidFill>
                  <a:schemeClr val="lt1"/>
                </a:solidFill>
                <a:latin typeface="DM Sans"/>
                <a:ea typeface="DM Sans"/>
                <a:cs typeface="DM Sans"/>
                <a:sym typeface="DM Sans"/>
              </a:endParaRPr>
            </a:p>
          </p:txBody>
        </p:sp>
        <p:sp>
          <p:nvSpPr>
            <p:cNvPr id="889" name="Google Shape;889;p101"/>
            <p:cNvSpPr txBox="1"/>
            <p:nvPr/>
          </p:nvSpPr>
          <p:spPr>
            <a:xfrm>
              <a:off x="4800600" y="3099750"/>
              <a:ext cx="1828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300 </a:t>
              </a:r>
              <a:r>
                <a:rPr lang="en" sz="2400" strike="sngStrike">
                  <a:solidFill>
                    <a:schemeClr val="lt1"/>
                  </a:solidFill>
                  <a:latin typeface="DM Sans"/>
                  <a:ea typeface="DM Sans"/>
                  <a:cs typeface="DM Sans"/>
                  <a:sym typeface="DM Sans"/>
                </a:rPr>
                <a:t>miles</a:t>
              </a:r>
              <a:endParaRPr sz="2400" strike="sngStrike">
                <a:solidFill>
                  <a:schemeClr val="lt1"/>
                </a:solidFill>
                <a:latin typeface="DM Sans"/>
                <a:ea typeface="DM Sans"/>
                <a:cs typeface="DM Sans"/>
                <a:sym typeface="DM Sans"/>
              </a:endParaRPr>
            </a:p>
          </p:txBody>
        </p:sp>
        <p:sp>
          <p:nvSpPr>
            <p:cNvPr id="890" name="Google Shape;890;p101"/>
            <p:cNvSpPr txBox="1"/>
            <p:nvPr/>
          </p:nvSpPr>
          <p:spPr>
            <a:xfrm>
              <a:off x="7086600" y="3099750"/>
              <a:ext cx="1828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3</a:t>
              </a:r>
              <a:r>
                <a:rPr lang="en" sz="2400">
                  <a:solidFill>
                    <a:schemeClr val="lt1"/>
                  </a:solidFill>
                  <a:latin typeface="DM Sans"/>
                  <a:ea typeface="DM Sans"/>
                  <a:cs typeface="DM Sans"/>
                  <a:sym typeface="DM Sans"/>
                </a:rPr>
                <a:t> hours</a:t>
              </a:r>
              <a:endParaRPr sz="2400">
                <a:solidFill>
                  <a:schemeClr val="lt1"/>
                </a:solidFill>
                <a:latin typeface="DM Sans"/>
                <a:ea typeface="DM Sans"/>
                <a:cs typeface="DM Sans"/>
                <a:sym typeface="DM Sans"/>
              </a:endParaRPr>
            </a:p>
          </p:txBody>
        </p:sp>
      </p:grpSp>
      <p:sp>
        <p:nvSpPr>
          <p:cNvPr id="891" name="Google Shape;891;p101"/>
          <p:cNvSpPr txBox="1"/>
          <p:nvPr/>
        </p:nvSpPr>
        <p:spPr>
          <a:xfrm>
            <a:off x="228600" y="2800350"/>
            <a:ext cx="20574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The trains get 100 miles closer to </a:t>
            </a:r>
            <a:r>
              <a:rPr i="1" lang="en" sz="2400">
                <a:solidFill>
                  <a:schemeClr val="lt1"/>
                </a:solidFill>
                <a:latin typeface="DM Sans"/>
                <a:ea typeface="DM Sans"/>
                <a:cs typeface="DM Sans"/>
                <a:sym typeface="DM Sans"/>
              </a:rPr>
              <a:t>each other</a:t>
            </a:r>
            <a:r>
              <a:rPr lang="en" sz="2400">
                <a:solidFill>
                  <a:schemeClr val="lt1"/>
                </a:solidFill>
                <a:latin typeface="DM Sans"/>
                <a:ea typeface="DM Sans"/>
                <a:cs typeface="DM Sans"/>
                <a:sym typeface="DM Sans"/>
              </a:rPr>
              <a:t> per hour.</a:t>
            </a:r>
            <a:endParaRPr sz="2400">
              <a:solidFill>
                <a:schemeClr val="lt1"/>
              </a:solidFill>
              <a:latin typeface="DM Sans"/>
              <a:ea typeface="DM Sans"/>
              <a:cs typeface="DM Sans"/>
              <a:sym typeface="DM Sans"/>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800"/>
                                        <p:tgtEl>
                                          <p:spTgt spid="882"/>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800"/>
                                        <p:tgtEl>
                                          <p:spTgt spid="891"/>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800"/>
                                        <p:tgtEl>
                                          <p:spTgt spid="885"/>
                                        </p:tgtEl>
                                      </p:cBhvr>
                                    </p:animEffect>
                                  </p:childTnLst>
                                </p:cTn>
                              </p:par>
                              <p:par>
                                <p:cTn fill="hold" nodeType="with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800"/>
                                        <p:tgtEl>
                                          <p:spTgt spid="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895" name="Shape 895"/>
        <p:cNvGrpSpPr/>
        <p:nvPr/>
      </p:nvGrpSpPr>
      <p:grpSpPr>
        <a:xfrm>
          <a:off x="0" y="0"/>
          <a:ext cx="0" cy="0"/>
          <a:chOff x="0" y="0"/>
          <a:chExt cx="0" cy="0"/>
        </a:xfrm>
      </p:grpSpPr>
      <p:sp>
        <p:nvSpPr>
          <p:cNvPr id="896" name="Google Shape;896;p10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7" name="Google Shape;897;p10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898" name="Google Shape;898;p102"/>
          <p:cNvSpPr txBox="1"/>
          <p:nvPr/>
        </p:nvSpPr>
        <p:spPr>
          <a:xfrm>
            <a:off x="1490400" y="251700"/>
            <a:ext cx="74250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500">
                <a:latin typeface="Merriweather"/>
                <a:ea typeface="Merriweather"/>
                <a:cs typeface="Merriweather"/>
                <a:sym typeface="Merriweather"/>
              </a:rPr>
              <a:t>Proportional Relationships</a:t>
            </a:r>
            <a:endParaRPr sz="4500">
              <a:latin typeface="Merriweather"/>
              <a:ea typeface="Merriweather"/>
              <a:cs typeface="Merriweather"/>
              <a:sym typeface="Merriweather"/>
            </a:endParaRPr>
          </a:p>
        </p:txBody>
      </p:sp>
      <p:sp>
        <p:nvSpPr>
          <p:cNvPr id="899" name="Google Shape;899;p102"/>
          <p:cNvSpPr txBox="1"/>
          <p:nvPr/>
        </p:nvSpPr>
        <p:spPr>
          <a:xfrm>
            <a:off x="228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So far, we’ve found equivalent ratios because we’ve been assuming that everything is in a </a:t>
            </a:r>
            <a:r>
              <a:rPr b="1" lang="en" sz="2400">
                <a:solidFill>
                  <a:schemeClr val="lt1"/>
                </a:solidFill>
                <a:latin typeface="DM Sans"/>
                <a:ea typeface="DM Sans"/>
                <a:cs typeface="DM Sans"/>
                <a:sym typeface="DM Sans"/>
              </a:rPr>
              <a:t>proportional relationship</a:t>
            </a:r>
            <a:r>
              <a:rPr lang="en" sz="2400">
                <a:solidFill>
                  <a:schemeClr val="lt1"/>
                </a:solidFill>
                <a:latin typeface="DM Sans"/>
                <a:ea typeface="DM Sans"/>
                <a:cs typeface="DM Sans"/>
                <a:sym typeface="DM Sans"/>
              </a:rPr>
              <a:t>, but what </a:t>
            </a:r>
            <a:r>
              <a:rPr i="1" lang="en" sz="2400">
                <a:solidFill>
                  <a:schemeClr val="lt1"/>
                </a:solidFill>
                <a:latin typeface="DM Sans"/>
                <a:ea typeface="DM Sans"/>
                <a:cs typeface="DM Sans"/>
                <a:sym typeface="DM Sans"/>
              </a:rPr>
              <a:t>is</a:t>
            </a:r>
            <a:r>
              <a:rPr lang="en" sz="2400">
                <a:solidFill>
                  <a:schemeClr val="lt1"/>
                </a:solidFill>
                <a:latin typeface="DM Sans"/>
                <a:ea typeface="DM Sans"/>
                <a:cs typeface="DM Sans"/>
                <a:sym typeface="DM Sans"/>
              </a:rPr>
              <a:t> it?</a:t>
            </a:r>
            <a:endParaRPr sz="2400">
              <a:solidFill>
                <a:schemeClr val="lt1"/>
              </a:solidFill>
              <a:latin typeface="DM Sans"/>
              <a:ea typeface="DM Sans"/>
              <a:cs typeface="DM Sans"/>
              <a:sym typeface="DM Sans"/>
            </a:endParaRPr>
          </a:p>
        </p:txBody>
      </p:sp>
      <p:pic>
        <p:nvPicPr>
          <p:cNvPr id="900" name="Google Shape;900;p10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01" name="Google Shape;901;p102"/>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Two things being proportional means that you can make a </a:t>
            </a:r>
            <a:r>
              <a:rPr b="1" lang="en" sz="2400">
                <a:solidFill>
                  <a:schemeClr val="lt1"/>
                </a:solidFill>
                <a:latin typeface="DM Sans"/>
                <a:ea typeface="DM Sans"/>
                <a:cs typeface="DM Sans"/>
                <a:sym typeface="DM Sans"/>
              </a:rPr>
              <a:t>proportion</a:t>
            </a:r>
            <a:r>
              <a:rPr lang="en" sz="2400">
                <a:solidFill>
                  <a:schemeClr val="lt1"/>
                </a:solidFill>
                <a:latin typeface="DM Sans"/>
                <a:ea typeface="DM Sans"/>
                <a:cs typeface="DM Sans"/>
                <a:sym typeface="DM Sans"/>
              </a:rPr>
              <a:t> with </a:t>
            </a:r>
            <a:r>
              <a:rPr i="1" lang="en" sz="2400">
                <a:solidFill>
                  <a:schemeClr val="lt1"/>
                </a:solidFill>
                <a:latin typeface="DM Sans"/>
                <a:ea typeface="DM Sans"/>
                <a:cs typeface="DM Sans"/>
                <a:sym typeface="DM Sans"/>
              </a:rPr>
              <a:t>all</a:t>
            </a:r>
            <a:r>
              <a:rPr lang="en" sz="2400">
                <a:solidFill>
                  <a:schemeClr val="lt1"/>
                </a:solidFill>
                <a:latin typeface="DM Sans"/>
                <a:ea typeface="DM Sans"/>
                <a:cs typeface="DM Sans"/>
                <a:sym typeface="DM Sans"/>
              </a:rPr>
              <a:t> of the ratios (in their relationship). This means that you can set all of the ratios equal to each other.</a:t>
            </a:r>
            <a:endParaRPr i="1" sz="2400">
              <a:solidFill>
                <a:schemeClr val="lt1"/>
              </a:solidFill>
              <a:latin typeface="DM Sans"/>
              <a:ea typeface="DM Sans"/>
              <a:cs typeface="DM Sans"/>
              <a:sym typeface="DM Sans"/>
            </a:endParaRPr>
          </a:p>
        </p:txBody>
      </p:sp>
      <p:sp>
        <p:nvSpPr>
          <p:cNvPr id="902" name="Google Shape;902;p102"/>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800"/>
                                        <p:tgtEl>
                                          <p:spTgt spid="899"/>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800"/>
                                        <p:tgtEl>
                                          <p:spTgt spid="9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906" name="Shape 906"/>
        <p:cNvGrpSpPr/>
        <p:nvPr/>
      </p:nvGrpSpPr>
      <p:grpSpPr>
        <a:xfrm>
          <a:off x="0" y="0"/>
          <a:ext cx="0" cy="0"/>
          <a:chOff x="0" y="0"/>
          <a:chExt cx="0" cy="0"/>
        </a:xfrm>
      </p:grpSpPr>
      <p:sp>
        <p:nvSpPr>
          <p:cNvPr id="907" name="Google Shape;907;p10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8" name="Google Shape;908;p10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909" name="Google Shape;909;p103"/>
          <p:cNvSpPr txBox="1"/>
          <p:nvPr/>
        </p:nvSpPr>
        <p:spPr>
          <a:xfrm>
            <a:off x="1490400" y="251700"/>
            <a:ext cx="74250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500">
                <a:latin typeface="Merriweather"/>
                <a:ea typeface="Merriweather"/>
                <a:cs typeface="Merriweather"/>
                <a:sym typeface="Merriweather"/>
              </a:rPr>
              <a:t>Proportional Relationships</a:t>
            </a:r>
            <a:endParaRPr sz="4500">
              <a:latin typeface="Merriweather"/>
              <a:ea typeface="Merriweather"/>
              <a:cs typeface="Merriweather"/>
              <a:sym typeface="Merriweather"/>
            </a:endParaRPr>
          </a:p>
        </p:txBody>
      </p:sp>
      <p:sp>
        <p:nvSpPr>
          <p:cNvPr id="910" name="Google Shape;910;p103"/>
          <p:cNvSpPr txBox="1"/>
          <p:nvPr/>
        </p:nvSpPr>
        <p:spPr>
          <a:xfrm>
            <a:off x="228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i="1" lang="en" sz="2400">
                <a:solidFill>
                  <a:schemeClr val="lt1"/>
                </a:solidFill>
                <a:latin typeface="DM Sans"/>
                <a:ea typeface="DM Sans"/>
                <a:cs typeface="DM Sans"/>
                <a:sym typeface="DM Sans"/>
              </a:rPr>
              <a:t>Each cheeseburger costs $4.50.</a:t>
            </a:r>
            <a:endParaRPr i="1" sz="2400">
              <a:solidFill>
                <a:schemeClr val="lt1"/>
              </a:solidFill>
              <a:latin typeface="DM Sans"/>
              <a:ea typeface="DM Sans"/>
              <a:cs typeface="DM Sans"/>
              <a:sym typeface="DM Sans"/>
            </a:endParaRPr>
          </a:p>
          <a:p>
            <a:pPr indent="0" lvl="0" marL="0" rtl="0" algn="r">
              <a:spcBef>
                <a:spcPts val="0"/>
              </a:spcBef>
              <a:spcAft>
                <a:spcPts val="0"/>
              </a:spcAft>
              <a:buNone/>
            </a:pPr>
            <a:r>
              <a:t/>
            </a:r>
            <a:endParaRPr i="1" sz="2400">
              <a:solidFill>
                <a:schemeClr val="lt1"/>
              </a:solidFill>
              <a:latin typeface="DM Sans"/>
              <a:ea typeface="DM Sans"/>
              <a:cs typeface="DM Sans"/>
              <a:sym typeface="DM Sans"/>
            </a:endParaRPr>
          </a:p>
          <a:p>
            <a:pPr indent="0" lvl="0" marL="0" rtl="0" algn="r">
              <a:spcBef>
                <a:spcPts val="0"/>
              </a:spcBef>
              <a:spcAft>
                <a:spcPts val="0"/>
              </a:spcAft>
              <a:buNone/>
            </a:pPr>
            <a:r>
              <a:rPr i="1" lang="en" sz="2400">
                <a:solidFill>
                  <a:schemeClr val="lt1"/>
                </a:solidFill>
                <a:latin typeface="DM Sans"/>
                <a:ea typeface="DM Sans"/>
                <a:cs typeface="DM Sans"/>
                <a:sym typeface="DM Sans"/>
              </a:rPr>
              <a:t>The number of cheeseburgers, x, and the price, y, are proportional.</a:t>
            </a:r>
            <a:endParaRPr i="1" sz="2400">
              <a:solidFill>
                <a:schemeClr val="lt1"/>
              </a:solidFill>
              <a:latin typeface="DM Sans"/>
              <a:ea typeface="DM Sans"/>
              <a:cs typeface="DM Sans"/>
              <a:sym typeface="DM Sans"/>
            </a:endParaRPr>
          </a:p>
        </p:txBody>
      </p:sp>
      <p:pic>
        <p:nvPicPr>
          <p:cNvPr id="911" name="Google Shape;911;p10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12" name="Google Shape;912;p103"/>
          <p:cNvSpPr txBox="1"/>
          <p:nvPr/>
        </p:nvSpPr>
        <p:spPr>
          <a:xfrm>
            <a:off x="4800600" y="1490400"/>
            <a:ext cx="4114800" cy="2955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 price will always be 4.50 times the number of cheeseburgers: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 4.50</a:t>
            </a:r>
            <a:r>
              <a:rPr i="1" lang="en" sz="2400">
                <a:solidFill>
                  <a:schemeClr val="lt1"/>
                </a:solidFill>
                <a:latin typeface="DM Sans"/>
                <a:ea typeface="DM Sans"/>
                <a:cs typeface="DM Sans"/>
                <a:sym typeface="DM Sans"/>
              </a:rPr>
              <a:t>x</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This is in the form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kx</a:t>
            </a:r>
            <a:r>
              <a:rPr lang="en" sz="2400">
                <a:solidFill>
                  <a:schemeClr val="lt1"/>
                </a:solidFill>
                <a:latin typeface="DM Sans"/>
                <a:ea typeface="DM Sans"/>
                <a:cs typeface="DM Sans"/>
                <a:sym typeface="DM Sans"/>
              </a:rPr>
              <a:t>, where </a:t>
            </a:r>
            <a:r>
              <a:rPr b="1" i="1" lang="en" sz="2400">
                <a:solidFill>
                  <a:schemeClr val="lt1"/>
                </a:solidFill>
                <a:latin typeface="DM Sans"/>
                <a:ea typeface="DM Sans"/>
                <a:cs typeface="DM Sans"/>
                <a:sym typeface="DM Sans"/>
              </a:rPr>
              <a:t>k</a:t>
            </a:r>
            <a:r>
              <a:rPr lang="en" sz="2400">
                <a:solidFill>
                  <a:schemeClr val="lt1"/>
                </a:solidFill>
                <a:latin typeface="DM Sans"/>
                <a:ea typeface="DM Sans"/>
                <a:cs typeface="DM Sans"/>
                <a:sym typeface="DM Sans"/>
              </a:rPr>
              <a:t> is the </a:t>
            </a:r>
            <a:r>
              <a:rPr b="1" lang="en" sz="2400">
                <a:solidFill>
                  <a:schemeClr val="lt1"/>
                </a:solidFill>
                <a:latin typeface="DM Sans"/>
                <a:ea typeface="DM Sans"/>
                <a:cs typeface="DM Sans"/>
                <a:sym typeface="DM Sans"/>
              </a:rPr>
              <a:t>constant of proportionality</a:t>
            </a:r>
            <a:r>
              <a:rPr lang="en" sz="2400">
                <a:solidFill>
                  <a:schemeClr val="lt1"/>
                </a:solidFill>
                <a:latin typeface="DM Sans"/>
                <a:ea typeface="DM Sans"/>
                <a:cs typeface="DM Sans"/>
                <a:sym typeface="DM Sans"/>
              </a:rPr>
              <a:t> (i.e., the unit rate).</a:t>
            </a:r>
            <a:endParaRPr sz="2400">
              <a:solidFill>
                <a:schemeClr val="lt1"/>
              </a:solidFill>
              <a:latin typeface="DM Sans"/>
              <a:ea typeface="DM Sans"/>
              <a:cs typeface="DM Sans"/>
              <a:sym typeface="DM Sans"/>
            </a:endParaRPr>
          </a:p>
        </p:txBody>
      </p:sp>
      <p:sp>
        <p:nvSpPr>
          <p:cNvPr id="913" name="Google Shape;913;p103"/>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800"/>
                                        <p:tgtEl>
                                          <p:spTgt spid="910"/>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800"/>
                                        <p:tgtEl>
                                          <p:spTgt spid="9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917" name="Shape 917"/>
        <p:cNvGrpSpPr/>
        <p:nvPr/>
      </p:nvGrpSpPr>
      <p:grpSpPr>
        <a:xfrm>
          <a:off x="0" y="0"/>
          <a:ext cx="0" cy="0"/>
          <a:chOff x="0" y="0"/>
          <a:chExt cx="0" cy="0"/>
        </a:xfrm>
      </p:grpSpPr>
      <p:sp>
        <p:nvSpPr>
          <p:cNvPr id="918" name="Google Shape;918;p10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9" name="Google Shape;919;p10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920" name="Google Shape;920;p104"/>
          <p:cNvSpPr txBox="1"/>
          <p:nvPr/>
        </p:nvSpPr>
        <p:spPr>
          <a:xfrm>
            <a:off x="1490400" y="251700"/>
            <a:ext cx="74250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500">
                <a:latin typeface="Merriweather"/>
                <a:ea typeface="Merriweather"/>
                <a:cs typeface="Merriweather"/>
                <a:sym typeface="Merriweather"/>
              </a:rPr>
              <a:t>Proportional Relationships</a:t>
            </a:r>
            <a:endParaRPr sz="4500">
              <a:latin typeface="Merriweather"/>
              <a:ea typeface="Merriweather"/>
              <a:cs typeface="Merriweather"/>
              <a:sym typeface="Merriweather"/>
            </a:endParaRPr>
          </a:p>
        </p:txBody>
      </p:sp>
      <p:pic>
        <p:nvPicPr>
          <p:cNvPr id="921" name="Google Shape;921;p10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22" name="Google Shape;922;p104"/>
          <p:cNvSpPr txBox="1"/>
          <p:nvPr/>
        </p:nvSpPr>
        <p:spPr>
          <a:xfrm>
            <a:off x="3200400" y="1490400"/>
            <a:ext cx="5715000" cy="2955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This proportional relationship has a graph that </a:t>
            </a:r>
            <a:r>
              <a:rPr i="1" lang="en" sz="2400">
                <a:solidFill>
                  <a:schemeClr val="lt1"/>
                </a:solidFill>
                <a:latin typeface="DM Sans"/>
                <a:ea typeface="DM Sans"/>
                <a:cs typeface="DM Sans"/>
                <a:sym typeface="DM Sans"/>
              </a:rPr>
              <a:t>is straight</a:t>
            </a:r>
            <a:r>
              <a:rPr lang="en" sz="2400">
                <a:solidFill>
                  <a:schemeClr val="lt1"/>
                </a:solidFill>
                <a:latin typeface="DM Sans"/>
                <a:ea typeface="DM Sans"/>
                <a:cs typeface="DM Sans"/>
                <a:sym typeface="DM Sans"/>
              </a:rPr>
              <a:t> and </a:t>
            </a:r>
            <a:r>
              <a:rPr i="1" lang="en" sz="2400">
                <a:solidFill>
                  <a:schemeClr val="lt1"/>
                </a:solidFill>
                <a:latin typeface="DM Sans"/>
                <a:ea typeface="DM Sans"/>
                <a:cs typeface="DM Sans"/>
                <a:sym typeface="DM Sans"/>
              </a:rPr>
              <a:t>passes through the origin</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A point on this graph—like (2, 9.00)</a:t>
            </a:r>
            <a:br>
              <a:rPr lang="en" sz="2400">
                <a:solidFill>
                  <a:schemeClr val="lt1"/>
                </a:solidFill>
                <a:latin typeface="DM Sans"/>
                <a:ea typeface="DM Sans"/>
                <a:cs typeface="DM Sans"/>
                <a:sym typeface="DM Sans"/>
              </a:rPr>
            </a:br>
            <a:r>
              <a:rPr lang="en" sz="2400">
                <a:solidFill>
                  <a:schemeClr val="lt1"/>
                </a:solidFill>
                <a:latin typeface="DM Sans"/>
                <a:ea typeface="DM Sans"/>
                <a:cs typeface="DM Sans"/>
                <a:sym typeface="DM Sans"/>
              </a:rPr>
              <a:t>—means that for 2 cheeseburgers costs $9.00. The point (1, 4.50) tells you the constant of proportionality.</a:t>
            </a:r>
            <a:endParaRPr sz="2400">
              <a:solidFill>
                <a:schemeClr val="lt1"/>
              </a:solidFill>
              <a:latin typeface="DM Sans"/>
              <a:ea typeface="DM Sans"/>
              <a:cs typeface="DM Sans"/>
              <a:sym typeface="DM Sans"/>
            </a:endParaRPr>
          </a:p>
        </p:txBody>
      </p:sp>
      <p:grpSp>
        <p:nvGrpSpPr>
          <p:cNvPr id="923" name="Google Shape;923;p104"/>
          <p:cNvGrpSpPr/>
          <p:nvPr/>
        </p:nvGrpSpPr>
        <p:grpSpPr>
          <a:xfrm>
            <a:off x="228600" y="1490400"/>
            <a:ext cx="2743200" cy="3017100"/>
            <a:chOff x="0" y="-3200400"/>
            <a:chExt cx="2743200" cy="3017100"/>
          </a:xfrm>
        </p:grpSpPr>
        <p:sp>
          <p:nvSpPr>
            <p:cNvPr id="924" name="Google Shape;924;p104"/>
            <p:cNvSpPr txBox="1"/>
            <p:nvPr/>
          </p:nvSpPr>
          <p:spPr>
            <a:xfrm>
              <a:off x="0" y="-457200"/>
              <a:ext cx="457200" cy="273900"/>
            </a:xfrm>
            <a:prstGeom prst="rect">
              <a:avLst/>
            </a:prstGeom>
            <a:noFill/>
            <a:ln>
              <a:noFill/>
            </a:ln>
            <a:effectLst>
              <a:outerShdw blurRad="71438" rotWithShape="0" algn="bl">
                <a:srgbClr val="000000"/>
              </a:outerShdw>
            </a:effectLst>
          </p:spPr>
          <p:txBody>
            <a:bodyPr anchorCtr="0" anchor="t" bIns="0" lIns="0" spcFirstLastPara="1" rIns="27425" wrap="square" tIns="27425">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O</a:t>
              </a:r>
              <a:endParaRPr i="1" sz="1600">
                <a:solidFill>
                  <a:srgbClr val="FFFFFF"/>
                </a:solidFill>
                <a:latin typeface="DM Sans"/>
                <a:ea typeface="DM Sans"/>
                <a:cs typeface="DM Sans"/>
                <a:sym typeface="DM Sans"/>
              </a:endParaRPr>
            </a:p>
          </p:txBody>
        </p:sp>
        <p:sp>
          <p:nvSpPr>
            <p:cNvPr id="925" name="Google Shape;925;p104"/>
            <p:cNvSpPr txBox="1"/>
            <p:nvPr/>
          </p:nvSpPr>
          <p:spPr>
            <a:xfrm>
              <a:off x="11430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2</a:t>
              </a:r>
              <a:endParaRPr sz="1600">
                <a:solidFill>
                  <a:srgbClr val="C6DED9"/>
                </a:solidFill>
                <a:latin typeface="DM Sans"/>
                <a:ea typeface="DM Sans"/>
                <a:cs typeface="DM Sans"/>
                <a:sym typeface="DM Sans"/>
              </a:endParaRPr>
            </a:p>
          </p:txBody>
        </p:sp>
        <p:cxnSp>
          <p:nvCxnSpPr>
            <p:cNvPr id="926" name="Google Shape;926;p104"/>
            <p:cNvCxnSpPr/>
            <p:nvPr/>
          </p:nvCxnSpPr>
          <p:spPr>
            <a:xfrm rot="10800000">
              <a:off x="13716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27" name="Google Shape;927;p104"/>
            <p:cNvSpPr txBox="1"/>
            <p:nvPr/>
          </p:nvSpPr>
          <p:spPr>
            <a:xfrm>
              <a:off x="16002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3</a:t>
              </a:r>
              <a:endParaRPr sz="1600">
                <a:solidFill>
                  <a:srgbClr val="C6DED9"/>
                </a:solidFill>
                <a:latin typeface="DM Sans"/>
                <a:ea typeface="DM Sans"/>
                <a:cs typeface="DM Sans"/>
                <a:sym typeface="DM Sans"/>
              </a:endParaRPr>
            </a:p>
          </p:txBody>
        </p:sp>
        <p:cxnSp>
          <p:nvCxnSpPr>
            <p:cNvPr id="928" name="Google Shape;928;p104"/>
            <p:cNvCxnSpPr/>
            <p:nvPr/>
          </p:nvCxnSpPr>
          <p:spPr>
            <a:xfrm rot="10800000">
              <a:off x="18288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29" name="Google Shape;929;p104"/>
            <p:cNvSpPr txBox="1"/>
            <p:nvPr/>
          </p:nvSpPr>
          <p:spPr>
            <a:xfrm>
              <a:off x="20574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4</a:t>
              </a:r>
              <a:endParaRPr sz="1600">
                <a:solidFill>
                  <a:srgbClr val="C6DED9"/>
                </a:solidFill>
                <a:latin typeface="DM Sans"/>
                <a:ea typeface="DM Sans"/>
                <a:cs typeface="DM Sans"/>
                <a:sym typeface="DM Sans"/>
              </a:endParaRPr>
            </a:p>
          </p:txBody>
        </p:sp>
        <p:cxnSp>
          <p:nvCxnSpPr>
            <p:cNvPr id="930" name="Google Shape;930;p104"/>
            <p:cNvCxnSpPr/>
            <p:nvPr/>
          </p:nvCxnSpPr>
          <p:spPr>
            <a:xfrm rot="10800000">
              <a:off x="22860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31" name="Google Shape;931;p104"/>
            <p:cNvSpPr txBox="1"/>
            <p:nvPr/>
          </p:nvSpPr>
          <p:spPr>
            <a:xfrm>
              <a:off x="6858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1</a:t>
              </a:r>
              <a:endParaRPr sz="1600">
                <a:solidFill>
                  <a:srgbClr val="C6DED9"/>
                </a:solidFill>
                <a:latin typeface="DM Sans"/>
                <a:ea typeface="DM Sans"/>
                <a:cs typeface="DM Sans"/>
                <a:sym typeface="DM Sans"/>
              </a:endParaRPr>
            </a:p>
          </p:txBody>
        </p:sp>
        <p:cxnSp>
          <p:nvCxnSpPr>
            <p:cNvPr id="932" name="Google Shape;932;p104"/>
            <p:cNvCxnSpPr/>
            <p:nvPr/>
          </p:nvCxnSpPr>
          <p:spPr>
            <a:xfrm rot="10800000">
              <a:off x="9144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33" name="Google Shape;933;p104"/>
            <p:cNvCxnSpPr/>
            <p:nvPr/>
          </p:nvCxnSpPr>
          <p:spPr>
            <a:xfrm>
              <a:off x="457200" y="-100584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34" name="Google Shape;934;p104"/>
            <p:cNvCxnSpPr/>
            <p:nvPr/>
          </p:nvCxnSpPr>
          <p:spPr>
            <a:xfrm>
              <a:off x="457200" y="-210312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35" name="Google Shape;935;p104"/>
            <p:cNvSpPr txBox="1"/>
            <p:nvPr/>
          </p:nvSpPr>
          <p:spPr>
            <a:xfrm>
              <a:off x="0" y="-1128987"/>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3</a:t>
              </a:r>
              <a:endParaRPr sz="1600">
                <a:solidFill>
                  <a:srgbClr val="C6DED9"/>
                </a:solidFill>
                <a:latin typeface="DM Sans"/>
                <a:ea typeface="DM Sans"/>
                <a:cs typeface="DM Sans"/>
                <a:sym typeface="DM Sans"/>
              </a:endParaRPr>
            </a:p>
          </p:txBody>
        </p:sp>
        <p:sp>
          <p:nvSpPr>
            <p:cNvPr id="936" name="Google Shape;936;p104"/>
            <p:cNvSpPr txBox="1"/>
            <p:nvPr/>
          </p:nvSpPr>
          <p:spPr>
            <a:xfrm>
              <a:off x="0" y="-2226262"/>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9</a:t>
              </a:r>
              <a:endParaRPr sz="1600">
                <a:solidFill>
                  <a:srgbClr val="C6DED9"/>
                </a:solidFill>
                <a:latin typeface="DM Sans"/>
                <a:ea typeface="DM Sans"/>
                <a:cs typeface="DM Sans"/>
                <a:sym typeface="DM Sans"/>
              </a:endParaRPr>
            </a:p>
          </p:txBody>
        </p:sp>
        <p:cxnSp>
          <p:nvCxnSpPr>
            <p:cNvPr id="937" name="Google Shape;937;p104"/>
            <p:cNvCxnSpPr/>
            <p:nvPr/>
          </p:nvCxnSpPr>
          <p:spPr>
            <a:xfrm>
              <a:off x="457200" y="-155448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38" name="Google Shape;938;p104"/>
            <p:cNvCxnSpPr/>
            <p:nvPr/>
          </p:nvCxnSpPr>
          <p:spPr>
            <a:xfrm>
              <a:off x="457200" y="-265176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39" name="Google Shape;939;p104"/>
            <p:cNvCxnSpPr/>
            <p:nvPr/>
          </p:nvCxnSpPr>
          <p:spPr>
            <a:xfrm flipH="1" rot="10800000">
              <a:off x="457200" y="-3200400"/>
              <a:ext cx="1524000" cy="2743200"/>
            </a:xfrm>
            <a:prstGeom prst="straightConnector1">
              <a:avLst/>
            </a:prstGeom>
            <a:noFill/>
            <a:ln cap="flat" cmpd="sng" w="38100">
              <a:solidFill>
                <a:srgbClr val="FFFFFF"/>
              </a:solidFill>
              <a:prstDash val="solid"/>
              <a:round/>
              <a:headEnd len="med" w="med" type="none"/>
              <a:tailEnd len="med" w="med" type="stealth"/>
            </a:ln>
            <a:effectLst>
              <a:outerShdw blurRad="71438" rotWithShape="0" algn="bl">
                <a:srgbClr val="000000"/>
              </a:outerShdw>
            </a:effectLst>
          </p:spPr>
        </p:cxnSp>
        <p:cxnSp>
          <p:nvCxnSpPr>
            <p:cNvPr id="940" name="Google Shape;940;p104"/>
            <p:cNvCxnSpPr/>
            <p:nvPr/>
          </p:nvCxnSpPr>
          <p:spPr>
            <a:xfrm>
              <a:off x="457200" y="-457200"/>
              <a:ext cx="2286000" cy="0"/>
            </a:xfrm>
            <a:prstGeom prst="straightConnector1">
              <a:avLst/>
            </a:prstGeom>
            <a:noFill/>
            <a:ln cap="flat" cmpd="sng" w="19050">
              <a:solidFill>
                <a:srgbClr val="FFFFFF"/>
              </a:solidFill>
              <a:prstDash val="solid"/>
              <a:round/>
              <a:headEnd len="med" w="med" type="none"/>
              <a:tailEnd len="med" w="med" type="stealth"/>
            </a:ln>
            <a:effectLst>
              <a:outerShdw blurRad="71438" rotWithShape="0" algn="bl">
                <a:srgbClr val="000000"/>
              </a:outerShdw>
            </a:effectLst>
          </p:spPr>
        </p:cxnSp>
        <p:cxnSp>
          <p:nvCxnSpPr>
            <p:cNvPr id="941" name="Google Shape;941;p104"/>
            <p:cNvCxnSpPr/>
            <p:nvPr/>
          </p:nvCxnSpPr>
          <p:spPr>
            <a:xfrm rot="10800000">
              <a:off x="457200" y="-3200400"/>
              <a:ext cx="0" cy="2743200"/>
            </a:xfrm>
            <a:prstGeom prst="straightConnector1">
              <a:avLst/>
            </a:prstGeom>
            <a:noFill/>
            <a:ln cap="flat" cmpd="sng" w="19050">
              <a:solidFill>
                <a:srgbClr val="FFFFFF"/>
              </a:solidFill>
              <a:prstDash val="solid"/>
              <a:round/>
              <a:headEnd len="med" w="med" type="none"/>
              <a:tailEnd len="med" w="med" type="stealth"/>
            </a:ln>
            <a:effectLst>
              <a:outerShdw blurRad="71438" rotWithShape="0" algn="bl">
                <a:srgbClr val="000000"/>
              </a:outerShdw>
            </a:effectLst>
          </p:spPr>
        </p:cxnSp>
        <p:sp>
          <p:nvSpPr>
            <p:cNvPr id="942" name="Google Shape;942;p104"/>
            <p:cNvSpPr txBox="1"/>
            <p:nvPr/>
          </p:nvSpPr>
          <p:spPr>
            <a:xfrm>
              <a:off x="22860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x</a:t>
              </a:r>
              <a:endParaRPr i="1" sz="1600">
                <a:solidFill>
                  <a:srgbClr val="FFFFFF"/>
                </a:solidFill>
                <a:latin typeface="DM Sans"/>
                <a:ea typeface="DM Sans"/>
                <a:cs typeface="DM Sans"/>
                <a:sym typeface="DM Sans"/>
              </a:endParaRPr>
            </a:p>
          </p:txBody>
        </p:sp>
        <p:sp>
          <p:nvSpPr>
            <p:cNvPr id="943" name="Google Shape;943;p104"/>
            <p:cNvSpPr txBox="1"/>
            <p:nvPr/>
          </p:nvSpPr>
          <p:spPr>
            <a:xfrm>
              <a:off x="0" y="-3200400"/>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y</a:t>
              </a:r>
              <a:endParaRPr i="1" sz="1600">
                <a:solidFill>
                  <a:srgbClr val="FFFFFF"/>
                </a:solidFill>
                <a:latin typeface="DM Sans"/>
                <a:ea typeface="DM Sans"/>
                <a:cs typeface="DM Sans"/>
                <a:sym typeface="DM Sans"/>
              </a:endParaRPr>
            </a:p>
          </p:txBody>
        </p:sp>
        <p:sp>
          <p:nvSpPr>
            <p:cNvPr id="944" name="Google Shape;944;p104"/>
            <p:cNvSpPr txBox="1"/>
            <p:nvPr/>
          </p:nvSpPr>
          <p:spPr>
            <a:xfrm>
              <a:off x="0" y="-1677650"/>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6</a:t>
              </a:r>
              <a:endParaRPr sz="1600">
                <a:solidFill>
                  <a:srgbClr val="C6DED9"/>
                </a:solidFill>
                <a:latin typeface="DM Sans"/>
                <a:ea typeface="DM Sans"/>
                <a:cs typeface="DM Sans"/>
                <a:sym typeface="DM Sans"/>
              </a:endParaRPr>
            </a:p>
          </p:txBody>
        </p:sp>
        <p:sp>
          <p:nvSpPr>
            <p:cNvPr id="945" name="Google Shape;945;p104"/>
            <p:cNvSpPr txBox="1"/>
            <p:nvPr/>
          </p:nvSpPr>
          <p:spPr>
            <a:xfrm>
              <a:off x="0" y="-2774862"/>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12</a:t>
              </a:r>
              <a:endParaRPr sz="1600">
                <a:solidFill>
                  <a:srgbClr val="C6DED9"/>
                </a:solidFill>
                <a:latin typeface="DM Sans"/>
                <a:ea typeface="DM Sans"/>
                <a:cs typeface="DM Sans"/>
                <a:sym typeface="DM Sans"/>
              </a:endParaRPr>
            </a:p>
          </p:txBody>
        </p:sp>
      </p:grpSp>
      <p:sp>
        <p:nvSpPr>
          <p:cNvPr id="946" name="Google Shape;946;p104"/>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800"/>
                                        <p:tgtEl>
                                          <p:spTgt spid="923"/>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8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950" name="Shape 950"/>
        <p:cNvGrpSpPr/>
        <p:nvPr/>
      </p:nvGrpSpPr>
      <p:grpSpPr>
        <a:xfrm>
          <a:off x="0" y="0"/>
          <a:ext cx="0" cy="0"/>
          <a:chOff x="0" y="0"/>
          <a:chExt cx="0" cy="0"/>
        </a:xfrm>
      </p:grpSpPr>
      <p:sp>
        <p:nvSpPr>
          <p:cNvPr id="951" name="Google Shape;951;p105"/>
          <p:cNvSpPr/>
          <p:nvPr/>
        </p:nvSpPr>
        <p:spPr>
          <a:xfrm>
            <a:off x="-1645683" y="4447790"/>
            <a:ext cx="10789684" cy="891444"/>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2:1 ¾ to 4:7 ½ rate x 2:5 y</a:t>
            </a:r>
          </a:p>
        </p:txBody>
      </p:sp>
      <p:sp>
        <p:nvSpPr>
          <p:cNvPr id="952" name="Google Shape;952;p10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3" name="Google Shape;953;p10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954" name="Google Shape;954;p105"/>
          <p:cNvSpPr txBox="1"/>
          <p:nvPr/>
        </p:nvSpPr>
        <p:spPr>
          <a:xfrm>
            <a:off x="1490400" y="359400"/>
            <a:ext cx="74250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100">
                <a:latin typeface="Merriweather"/>
                <a:ea typeface="Merriweather"/>
                <a:cs typeface="Merriweather"/>
                <a:sym typeface="Merriweather"/>
              </a:rPr>
              <a:t>Independent and Dependent Variables</a:t>
            </a:r>
            <a:endParaRPr sz="3100">
              <a:latin typeface="Merriweather"/>
              <a:ea typeface="Merriweather"/>
              <a:cs typeface="Merriweather"/>
              <a:sym typeface="Merriweather"/>
            </a:endParaRPr>
          </a:p>
        </p:txBody>
      </p:sp>
      <p:pic>
        <p:nvPicPr>
          <p:cNvPr id="955" name="Google Shape;955;p10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956" name="Google Shape;956;p105"/>
          <p:cNvSpPr txBox="1"/>
          <p:nvPr/>
        </p:nvSpPr>
        <p:spPr>
          <a:xfrm>
            <a:off x="3200400" y="1490400"/>
            <a:ext cx="57150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Why is cheeseburgers </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and price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By convention, we assign the </a:t>
            </a:r>
            <a:r>
              <a:rPr b="1" lang="en" sz="2400">
                <a:solidFill>
                  <a:schemeClr val="lt1"/>
                </a:solidFill>
                <a:latin typeface="DM Sans"/>
                <a:ea typeface="DM Sans"/>
                <a:cs typeface="DM Sans"/>
                <a:sym typeface="DM Sans"/>
              </a:rPr>
              <a:t>independent variable</a:t>
            </a:r>
            <a:r>
              <a:rPr lang="en" sz="2400">
                <a:solidFill>
                  <a:schemeClr val="lt1"/>
                </a:solidFill>
                <a:latin typeface="DM Sans"/>
                <a:ea typeface="DM Sans"/>
                <a:cs typeface="DM Sans"/>
                <a:sym typeface="DM Sans"/>
              </a:rPr>
              <a:t>—the one that we can change on its own—</a:t>
            </a:r>
            <a:r>
              <a:rPr i="1" lang="en" sz="2400">
                <a:solidFill>
                  <a:schemeClr val="lt1"/>
                </a:solidFill>
                <a:latin typeface="DM Sans"/>
                <a:ea typeface="DM Sans"/>
                <a:cs typeface="DM Sans"/>
                <a:sym typeface="DM Sans"/>
              </a:rPr>
              <a:t>x</a:t>
            </a:r>
            <a:r>
              <a:rPr lang="en" sz="2400">
                <a:solidFill>
                  <a:schemeClr val="lt1"/>
                </a:solidFill>
                <a:latin typeface="DM Sans"/>
                <a:ea typeface="DM Sans"/>
                <a:cs typeface="DM Sans"/>
                <a:sym typeface="DM Sans"/>
              </a:rPr>
              <a:t>, and the </a:t>
            </a:r>
            <a:r>
              <a:rPr b="1" lang="en" sz="2400">
                <a:solidFill>
                  <a:schemeClr val="lt1"/>
                </a:solidFill>
                <a:latin typeface="DM Sans"/>
                <a:ea typeface="DM Sans"/>
                <a:cs typeface="DM Sans"/>
                <a:sym typeface="DM Sans"/>
              </a:rPr>
              <a:t>dependent variable</a:t>
            </a:r>
            <a:r>
              <a:rPr lang="en" sz="2400">
                <a:solidFill>
                  <a:schemeClr val="lt1"/>
                </a:solidFill>
                <a:latin typeface="DM Sans"/>
                <a:ea typeface="DM Sans"/>
                <a:cs typeface="DM Sans"/>
                <a:sym typeface="DM Sans"/>
              </a:rPr>
              <a:t>—the one affected by the independent variable, </a:t>
            </a:r>
            <a:r>
              <a:rPr i="1" lang="en" sz="2400">
                <a:solidFill>
                  <a:schemeClr val="lt1"/>
                </a:solidFill>
                <a:latin typeface="DM Sans"/>
                <a:ea typeface="DM Sans"/>
                <a:cs typeface="DM Sans"/>
                <a:sym typeface="DM Sans"/>
              </a:rPr>
              <a:t>y</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grpSp>
        <p:nvGrpSpPr>
          <p:cNvPr id="957" name="Google Shape;957;p105"/>
          <p:cNvGrpSpPr/>
          <p:nvPr/>
        </p:nvGrpSpPr>
        <p:grpSpPr>
          <a:xfrm>
            <a:off x="228600" y="1490400"/>
            <a:ext cx="2743200" cy="3017100"/>
            <a:chOff x="0" y="-3200400"/>
            <a:chExt cx="2743200" cy="3017100"/>
          </a:xfrm>
        </p:grpSpPr>
        <p:sp>
          <p:nvSpPr>
            <p:cNvPr id="958" name="Google Shape;958;p105"/>
            <p:cNvSpPr txBox="1"/>
            <p:nvPr/>
          </p:nvSpPr>
          <p:spPr>
            <a:xfrm>
              <a:off x="0" y="-457200"/>
              <a:ext cx="457200" cy="273900"/>
            </a:xfrm>
            <a:prstGeom prst="rect">
              <a:avLst/>
            </a:prstGeom>
            <a:noFill/>
            <a:ln>
              <a:noFill/>
            </a:ln>
            <a:effectLst>
              <a:outerShdw blurRad="71438" rotWithShape="0" algn="bl">
                <a:srgbClr val="000000"/>
              </a:outerShdw>
            </a:effectLst>
          </p:spPr>
          <p:txBody>
            <a:bodyPr anchorCtr="0" anchor="t" bIns="0" lIns="0" spcFirstLastPara="1" rIns="27425" wrap="square" tIns="27425">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O</a:t>
              </a:r>
              <a:endParaRPr i="1" sz="1600">
                <a:solidFill>
                  <a:srgbClr val="FFFFFF"/>
                </a:solidFill>
                <a:latin typeface="DM Sans"/>
                <a:ea typeface="DM Sans"/>
                <a:cs typeface="DM Sans"/>
                <a:sym typeface="DM Sans"/>
              </a:endParaRPr>
            </a:p>
          </p:txBody>
        </p:sp>
        <p:sp>
          <p:nvSpPr>
            <p:cNvPr id="959" name="Google Shape;959;p105"/>
            <p:cNvSpPr txBox="1"/>
            <p:nvPr/>
          </p:nvSpPr>
          <p:spPr>
            <a:xfrm>
              <a:off x="11430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2</a:t>
              </a:r>
              <a:endParaRPr sz="1600">
                <a:solidFill>
                  <a:srgbClr val="C6DED9"/>
                </a:solidFill>
                <a:latin typeface="DM Sans"/>
                <a:ea typeface="DM Sans"/>
                <a:cs typeface="DM Sans"/>
                <a:sym typeface="DM Sans"/>
              </a:endParaRPr>
            </a:p>
          </p:txBody>
        </p:sp>
        <p:cxnSp>
          <p:nvCxnSpPr>
            <p:cNvPr id="960" name="Google Shape;960;p105"/>
            <p:cNvCxnSpPr/>
            <p:nvPr/>
          </p:nvCxnSpPr>
          <p:spPr>
            <a:xfrm rot="10800000">
              <a:off x="13716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61" name="Google Shape;961;p105"/>
            <p:cNvSpPr txBox="1"/>
            <p:nvPr/>
          </p:nvSpPr>
          <p:spPr>
            <a:xfrm>
              <a:off x="16002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3</a:t>
              </a:r>
              <a:endParaRPr sz="1600">
                <a:solidFill>
                  <a:srgbClr val="C6DED9"/>
                </a:solidFill>
                <a:latin typeface="DM Sans"/>
                <a:ea typeface="DM Sans"/>
                <a:cs typeface="DM Sans"/>
                <a:sym typeface="DM Sans"/>
              </a:endParaRPr>
            </a:p>
          </p:txBody>
        </p:sp>
        <p:cxnSp>
          <p:nvCxnSpPr>
            <p:cNvPr id="962" name="Google Shape;962;p105"/>
            <p:cNvCxnSpPr/>
            <p:nvPr/>
          </p:nvCxnSpPr>
          <p:spPr>
            <a:xfrm rot="10800000">
              <a:off x="18288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63" name="Google Shape;963;p105"/>
            <p:cNvSpPr txBox="1"/>
            <p:nvPr/>
          </p:nvSpPr>
          <p:spPr>
            <a:xfrm>
              <a:off x="20574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4</a:t>
              </a:r>
              <a:endParaRPr sz="1600">
                <a:solidFill>
                  <a:srgbClr val="C6DED9"/>
                </a:solidFill>
                <a:latin typeface="DM Sans"/>
                <a:ea typeface="DM Sans"/>
                <a:cs typeface="DM Sans"/>
                <a:sym typeface="DM Sans"/>
              </a:endParaRPr>
            </a:p>
          </p:txBody>
        </p:sp>
        <p:cxnSp>
          <p:nvCxnSpPr>
            <p:cNvPr id="964" name="Google Shape;964;p105"/>
            <p:cNvCxnSpPr/>
            <p:nvPr/>
          </p:nvCxnSpPr>
          <p:spPr>
            <a:xfrm rot="10800000">
              <a:off x="22860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65" name="Google Shape;965;p105"/>
            <p:cNvSpPr txBox="1"/>
            <p:nvPr/>
          </p:nvSpPr>
          <p:spPr>
            <a:xfrm>
              <a:off x="6858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ctr">
                <a:spcBef>
                  <a:spcPts val="0"/>
                </a:spcBef>
                <a:spcAft>
                  <a:spcPts val="0"/>
                </a:spcAft>
                <a:buNone/>
              </a:pPr>
              <a:r>
                <a:rPr lang="en" sz="1600">
                  <a:solidFill>
                    <a:srgbClr val="C6DED9"/>
                  </a:solidFill>
                  <a:latin typeface="DM Sans"/>
                  <a:ea typeface="DM Sans"/>
                  <a:cs typeface="DM Sans"/>
                  <a:sym typeface="DM Sans"/>
                </a:rPr>
                <a:t>1</a:t>
              </a:r>
              <a:endParaRPr sz="1600">
                <a:solidFill>
                  <a:srgbClr val="C6DED9"/>
                </a:solidFill>
                <a:latin typeface="DM Sans"/>
                <a:ea typeface="DM Sans"/>
                <a:cs typeface="DM Sans"/>
                <a:sym typeface="DM Sans"/>
              </a:endParaRPr>
            </a:p>
          </p:txBody>
        </p:sp>
        <p:cxnSp>
          <p:nvCxnSpPr>
            <p:cNvPr id="966" name="Google Shape;966;p105"/>
            <p:cNvCxnSpPr/>
            <p:nvPr/>
          </p:nvCxnSpPr>
          <p:spPr>
            <a:xfrm rot="10800000">
              <a:off x="914400" y="-3200400"/>
              <a:ext cx="0" cy="274320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67" name="Google Shape;967;p105"/>
            <p:cNvCxnSpPr/>
            <p:nvPr/>
          </p:nvCxnSpPr>
          <p:spPr>
            <a:xfrm>
              <a:off x="457200" y="-100584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68" name="Google Shape;968;p105"/>
            <p:cNvCxnSpPr/>
            <p:nvPr/>
          </p:nvCxnSpPr>
          <p:spPr>
            <a:xfrm>
              <a:off x="457200" y="-210312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sp>
          <p:nvSpPr>
            <p:cNvPr id="969" name="Google Shape;969;p105"/>
            <p:cNvSpPr txBox="1"/>
            <p:nvPr/>
          </p:nvSpPr>
          <p:spPr>
            <a:xfrm>
              <a:off x="0" y="-1128987"/>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3</a:t>
              </a:r>
              <a:endParaRPr sz="1600">
                <a:solidFill>
                  <a:srgbClr val="C6DED9"/>
                </a:solidFill>
                <a:latin typeface="DM Sans"/>
                <a:ea typeface="DM Sans"/>
                <a:cs typeface="DM Sans"/>
                <a:sym typeface="DM Sans"/>
              </a:endParaRPr>
            </a:p>
          </p:txBody>
        </p:sp>
        <p:sp>
          <p:nvSpPr>
            <p:cNvPr id="970" name="Google Shape;970;p105"/>
            <p:cNvSpPr txBox="1"/>
            <p:nvPr/>
          </p:nvSpPr>
          <p:spPr>
            <a:xfrm>
              <a:off x="0" y="-2226262"/>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9</a:t>
              </a:r>
              <a:endParaRPr sz="1600">
                <a:solidFill>
                  <a:srgbClr val="C6DED9"/>
                </a:solidFill>
                <a:latin typeface="DM Sans"/>
                <a:ea typeface="DM Sans"/>
                <a:cs typeface="DM Sans"/>
                <a:sym typeface="DM Sans"/>
              </a:endParaRPr>
            </a:p>
          </p:txBody>
        </p:sp>
        <p:cxnSp>
          <p:nvCxnSpPr>
            <p:cNvPr id="971" name="Google Shape;971;p105"/>
            <p:cNvCxnSpPr/>
            <p:nvPr/>
          </p:nvCxnSpPr>
          <p:spPr>
            <a:xfrm>
              <a:off x="457200" y="-155448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72" name="Google Shape;972;p105"/>
            <p:cNvCxnSpPr/>
            <p:nvPr/>
          </p:nvCxnSpPr>
          <p:spPr>
            <a:xfrm>
              <a:off x="457200" y="-2651760"/>
              <a:ext cx="2286000" cy="0"/>
            </a:xfrm>
            <a:prstGeom prst="straightConnector1">
              <a:avLst/>
            </a:prstGeom>
            <a:noFill/>
            <a:ln cap="flat" cmpd="sng" w="9525">
              <a:solidFill>
                <a:srgbClr val="C6DED9"/>
              </a:solidFill>
              <a:prstDash val="solid"/>
              <a:round/>
              <a:headEnd len="med" w="med" type="none"/>
              <a:tailEnd len="med" w="med" type="none"/>
            </a:ln>
            <a:effectLst>
              <a:outerShdw blurRad="71438" rotWithShape="0" algn="bl">
                <a:srgbClr val="000000"/>
              </a:outerShdw>
            </a:effectLst>
          </p:spPr>
        </p:cxnSp>
        <p:cxnSp>
          <p:nvCxnSpPr>
            <p:cNvPr id="973" name="Google Shape;973;p105"/>
            <p:cNvCxnSpPr/>
            <p:nvPr/>
          </p:nvCxnSpPr>
          <p:spPr>
            <a:xfrm flipH="1" rot="10800000">
              <a:off x="457200" y="-3200400"/>
              <a:ext cx="1524000" cy="2743200"/>
            </a:xfrm>
            <a:prstGeom prst="straightConnector1">
              <a:avLst/>
            </a:prstGeom>
            <a:noFill/>
            <a:ln cap="flat" cmpd="sng" w="38100">
              <a:solidFill>
                <a:srgbClr val="FFFFFF"/>
              </a:solidFill>
              <a:prstDash val="solid"/>
              <a:round/>
              <a:headEnd len="med" w="med" type="none"/>
              <a:tailEnd len="med" w="med" type="stealth"/>
            </a:ln>
            <a:effectLst>
              <a:outerShdw blurRad="71438" rotWithShape="0" algn="bl">
                <a:srgbClr val="000000"/>
              </a:outerShdw>
            </a:effectLst>
          </p:spPr>
        </p:cxnSp>
        <p:cxnSp>
          <p:nvCxnSpPr>
            <p:cNvPr id="974" name="Google Shape;974;p105"/>
            <p:cNvCxnSpPr/>
            <p:nvPr/>
          </p:nvCxnSpPr>
          <p:spPr>
            <a:xfrm>
              <a:off x="457200" y="-457200"/>
              <a:ext cx="2286000" cy="0"/>
            </a:xfrm>
            <a:prstGeom prst="straightConnector1">
              <a:avLst/>
            </a:prstGeom>
            <a:noFill/>
            <a:ln cap="flat" cmpd="sng" w="19050">
              <a:solidFill>
                <a:srgbClr val="FFFFFF"/>
              </a:solidFill>
              <a:prstDash val="solid"/>
              <a:round/>
              <a:headEnd len="med" w="med" type="none"/>
              <a:tailEnd len="med" w="med" type="stealth"/>
            </a:ln>
            <a:effectLst>
              <a:outerShdw blurRad="71438" rotWithShape="0" algn="bl">
                <a:srgbClr val="000000"/>
              </a:outerShdw>
            </a:effectLst>
          </p:spPr>
        </p:cxnSp>
        <p:cxnSp>
          <p:nvCxnSpPr>
            <p:cNvPr id="975" name="Google Shape;975;p105"/>
            <p:cNvCxnSpPr/>
            <p:nvPr/>
          </p:nvCxnSpPr>
          <p:spPr>
            <a:xfrm rot="10800000">
              <a:off x="457200" y="-3200400"/>
              <a:ext cx="0" cy="2743200"/>
            </a:xfrm>
            <a:prstGeom prst="straightConnector1">
              <a:avLst/>
            </a:prstGeom>
            <a:noFill/>
            <a:ln cap="flat" cmpd="sng" w="19050">
              <a:solidFill>
                <a:srgbClr val="FFFFFF"/>
              </a:solidFill>
              <a:prstDash val="solid"/>
              <a:round/>
              <a:headEnd len="med" w="med" type="none"/>
              <a:tailEnd len="med" w="med" type="stealth"/>
            </a:ln>
            <a:effectLst>
              <a:outerShdw blurRad="71438" rotWithShape="0" algn="bl">
                <a:srgbClr val="000000"/>
              </a:outerShdw>
            </a:effectLst>
          </p:spPr>
        </p:cxnSp>
        <p:sp>
          <p:nvSpPr>
            <p:cNvPr id="976" name="Google Shape;976;p105"/>
            <p:cNvSpPr txBox="1"/>
            <p:nvPr/>
          </p:nvSpPr>
          <p:spPr>
            <a:xfrm>
              <a:off x="2286000" y="-457200"/>
              <a:ext cx="457200" cy="273900"/>
            </a:xfrm>
            <a:prstGeom prst="rect">
              <a:avLst/>
            </a:prstGeom>
            <a:noFill/>
            <a:ln>
              <a:noFill/>
            </a:ln>
            <a:effectLst>
              <a:outerShdw blurRad="71438" rotWithShape="0" algn="bl">
                <a:srgbClr val="000000"/>
              </a:outerShdw>
            </a:effectLst>
          </p:spPr>
          <p:txBody>
            <a:bodyPr anchorCtr="0" anchor="t" bIns="0" lIns="0" spcFirstLastPara="1" rIns="0" wrap="square" tIns="27425">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x</a:t>
              </a:r>
              <a:endParaRPr i="1" sz="1600">
                <a:solidFill>
                  <a:srgbClr val="FFFFFF"/>
                </a:solidFill>
                <a:latin typeface="DM Sans"/>
                <a:ea typeface="DM Sans"/>
                <a:cs typeface="DM Sans"/>
                <a:sym typeface="DM Sans"/>
              </a:endParaRPr>
            </a:p>
          </p:txBody>
        </p:sp>
        <p:sp>
          <p:nvSpPr>
            <p:cNvPr id="977" name="Google Shape;977;p105"/>
            <p:cNvSpPr txBox="1"/>
            <p:nvPr/>
          </p:nvSpPr>
          <p:spPr>
            <a:xfrm>
              <a:off x="0" y="-3200400"/>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i="1" lang="en" sz="1600">
                  <a:solidFill>
                    <a:srgbClr val="FFFFFF"/>
                  </a:solidFill>
                  <a:latin typeface="DM Sans"/>
                  <a:ea typeface="DM Sans"/>
                  <a:cs typeface="DM Sans"/>
                  <a:sym typeface="DM Sans"/>
                </a:rPr>
                <a:t>y</a:t>
              </a:r>
              <a:endParaRPr i="1" sz="1600">
                <a:solidFill>
                  <a:srgbClr val="FFFFFF"/>
                </a:solidFill>
                <a:latin typeface="DM Sans"/>
                <a:ea typeface="DM Sans"/>
                <a:cs typeface="DM Sans"/>
                <a:sym typeface="DM Sans"/>
              </a:endParaRPr>
            </a:p>
          </p:txBody>
        </p:sp>
        <p:sp>
          <p:nvSpPr>
            <p:cNvPr id="978" name="Google Shape;978;p105"/>
            <p:cNvSpPr txBox="1"/>
            <p:nvPr/>
          </p:nvSpPr>
          <p:spPr>
            <a:xfrm>
              <a:off x="0" y="-1677650"/>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6</a:t>
              </a:r>
              <a:endParaRPr sz="1600">
                <a:solidFill>
                  <a:srgbClr val="C6DED9"/>
                </a:solidFill>
                <a:latin typeface="DM Sans"/>
                <a:ea typeface="DM Sans"/>
                <a:cs typeface="DM Sans"/>
                <a:sym typeface="DM Sans"/>
              </a:endParaRPr>
            </a:p>
          </p:txBody>
        </p:sp>
        <p:sp>
          <p:nvSpPr>
            <p:cNvPr id="979" name="Google Shape;979;p105"/>
            <p:cNvSpPr txBox="1"/>
            <p:nvPr/>
          </p:nvSpPr>
          <p:spPr>
            <a:xfrm>
              <a:off x="0" y="-2774862"/>
              <a:ext cx="457200" cy="246300"/>
            </a:xfrm>
            <a:prstGeom prst="rect">
              <a:avLst/>
            </a:prstGeom>
            <a:noFill/>
            <a:ln>
              <a:noFill/>
            </a:ln>
            <a:effectLst>
              <a:outerShdw blurRad="71438" rotWithShape="0" algn="bl">
                <a:srgbClr val="000000"/>
              </a:outerShdw>
            </a:effectLst>
          </p:spPr>
          <p:txBody>
            <a:bodyPr anchorCtr="0" anchor="t" bIns="0" lIns="0" spcFirstLastPara="1" rIns="27425" wrap="square" tIns="0">
              <a:spAutoFit/>
            </a:bodyPr>
            <a:lstStyle/>
            <a:p>
              <a:pPr indent="0" lvl="0" marL="0" rtl="0" algn="r">
                <a:spcBef>
                  <a:spcPts val="0"/>
                </a:spcBef>
                <a:spcAft>
                  <a:spcPts val="0"/>
                </a:spcAft>
                <a:buNone/>
              </a:pPr>
              <a:r>
                <a:rPr lang="en" sz="1600">
                  <a:solidFill>
                    <a:srgbClr val="C6DED9"/>
                  </a:solidFill>
                  <a:latin typeface="DM Sans"/>
                  <a:ea typeface="DM Sans"/>
                  <a:cs typeface="DM Sans"/>
                  <a:sym typeface="DM Sans"/>
                </a:rPr>
                <a:t>12</a:t>
              </a:r>
              <a:endParaRPr sz="1600">
                <a:solidFill>
                  <a:srgbClr val="C6DED9"/>
                </a:solidFill>
                <a:latin typeface="DM Sans"/>
                <a:ea typeface="DM Sans"/>
                <a:cs typeface="DM Sans"/>
                <a:sym typeface="DM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800"/>
                                        <p:tgtEl>
                                          <p:spTgt spid="9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3" name="Shape 983"/>
        <p:cNvGrpSpPr/>
        <p:nvPr/>
      </p:nvGrpSpPr>
      <p:grpSpPr>
        <a:xfrm>
          <a:off x="0" y="0"/>
          <a:ext cx="0" cy="0"/>
          <a:chOff x="0" y="0"/>
          <a:chExt cx="0" cy="0"/>
        </a:xfrm>
      </p:grpSpPr>
      <p:pic>
        <p:nvPicPr>
          <p:cNvPr id="984" name="Google Shape;984;p106" title="Screenshot 2025-06-29 at 3.18.19 PM.png"/>
          <p:cNvPicPr preferRelativeResize="0"/>
          <p:nvPr/>
        </p:nvPicPr>
        <p:blipFill>
          <a:blip r:embed="rId3">
            <a:alphaModFix/>
          </a:blip>
          <a:stretch>
            <a:fillRect/>
          </a:stretch>
        </p:blipFill>
        <p:spPr>
          <a:xfrm>
            <a:off x="1090338" y="725225"/>
            <a:ext cx="6963326" cy="3693049"/>
          </a:xfrm>
          <a:prstGeom prst="rect">
            <a:avLst/>
          </a:prstGeom>
          <a:noFill/>
          <a:ln>
            <a:noFill/>
          </a:ln>
        </p:spPr>
      </p:pic>
      <p:sp>
        <p:nvSpPr>
          <p:cNvPr id="985" name="Google Shape;985;p106"/>
          <p:cNvSpPr/>
          <p:nvPr/>
        </p:nvSpPr>
        <p:spPr>
          <a:xfrm>
            <a:off x="1520263" y="2626025"/>
            <a:ext cx="474000" cy="445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31" name="Shape 431"/>
        <p:cNvGrpSpPr/>
        <p:nvPr/>
      </p:nvGrpSpPr>
      <p:grpSpPr>
        <a:xfrm>
          <a:off x="0" y="0"/>
          <a:ext cx="0" cy="0"/>
          <a:chOff x="0" y="0"/>
          <a:chExt cx="0" cy="0"/>
        </a:xfrm>
      </p:grpSpPr>
      <p:sp>
        <p:nvSpPr>
          <p:cNvPr id="432" name="Google Shape;432;p6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 name="Google Shape;433;p6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34" name="Google Shape;434;p6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435" name="Google Shape;435;p6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36" name="Google Shape;436;p62"/>
          <p:cNvSpPr txBox="1"/>
          <p:nvPr/>
        </p:nvSpPr>
        <p:spPr>
          <a:xfrm>
            <a:off x="228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Most words on the SHSAT are not highly technical or obscure and can easily be derived through the context in which they are used.</a:t>
            </a:r>
            <a:endParaRPr sz="2400">
              <a:solidFill>
                <a:schemeClr val="lt1"/>
              </a:solidFill>
              <a:latin typeface="DM Sans"/>
              <a:ea typeface="DM Sans"/>
              <a:cs typeface="DM Sans"/>
              <a:sym typeface="DM Sans"/>
            </a:endParaRPr>
          </a:p>
        </p:txBody>
      </p:sp>
      <p:sp>
        <p:nvSpPr>
          <p:cNvPr id="437" name="Google Shape;437;p62"/>
          <p:cNvSpPr txBox="1"/>
          <p:nvPr/>
        </p:nvSpPr>
        <p:spPr>
          <a:xfrm>
            <a:off x="4800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These questions often use wording like:</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“...in line x the word xxxx most nearly means…”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a:t>
            </a:r>
            <a:r>
              <a:rPr lang="en" sz="2400">
                <a:solidFill>
                  <a:schemeClr val="lt1"/>
                </a:solidFill>
                <a:latin typeface="DM Sans"/>
                <a:ea typeface="DM Sans"/>
                <a:cs typeface="DM Sans"/>
                <a:sym typeface="DM Sans"/>
              </a:rPr>
              <a:t>As used in line x, xxxx means…</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438" name="Google Shape;438;p62"/>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9" name="Shape 989"/>
        <p:cNvGrpSpPr/>
        <p:nvPr/>
      </p:nvGrpSpPr>
      <p:grpSpPr>
        <a:xfrm>
          <a:off x="0" y="0"/>
          <a:ext cx="0" cy="0"/>
          <a:chOff x="0" y="0"/>
          <a:chExt cx="0" cy="0"/>
        </a:xfrm>
      </p:grpSpPr>
      <p:sp>
        <p:nvSpPr>
          <p:cNvPr id="990" name="Google Shape;990;p107"/>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Classic Work/Rate Problem (2)</a:t>
            </a:r>
            <a:endParaRPr/>
          </a:p>
        </p:txBody>
      </p:sp>
      <p:sp>
        <p:nvSpPr>
          <p:cNvPr id="991" name="Google Shape;991;p107"/>
          <p:cNvSpPr txBox="1"/>
          <p:nvPr/>
        </p:nvSpPr>
        <p:spPr>
          <a:xfrm>
            <a:off x="714125" y="1114175"/>
            <a:ext cx="7715700" cy="3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Roboto"/>
                <a:ea typeface="Roboto"/>
                <a:cs typeface="Roboto"/>
                <a:sym typeface="Roboto"/>
              </a:rPr>
              <a:t>Faucet fill rate: 1 tank / 4 hours (or 1/4)</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Drain rate: 1 tank / 6 hours (or 1/6)</a:t>
            </a:r>
            <a:endParaRPr sz="1500">
              <a:solidFill>
                <a:schemeClr val="dk2"/>
              </a:solidFill>
              <a:latin typeface="Roboto"/>
              <a:ea typeface="Roboto"/>
              <a:cs typeface="Roboto"/>
              <a:sym typeface="Roboto"/>
            </a:endParaRPr>
          </a:p>
          <a:p>
            <a:pPr indent="0" lvl="0" marL="0" rtl="0" algn="l">
              <a:spcBef>
                <a:spcPts val="0"/>
              </a:spcBef>
              <a:spcAft>
                <a:spcPts val="0"/>
              </a:spcAft>
              <a:buNone/>
            </a:pPr>
            <a:r>
              <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Working together, the net fill rate is:</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1 tank / 4 hours - 1 tank / 6 hours</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 3 tanks / 12 hours - 2 tanks / 12 hours</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 1 tank / 12 hours</a:t>
            </a:r>
            <a:endParaRPr sz="1500">
              <a:solidFill>
                <a:schemeClr val="dk2"/>
              </a:solidFill>
              <a:latin typeface="Roboto"/>
              <a:ea typeface="Roboto"/>
              <a:cs typeface="Roboto"/>
              <a:sym typeface="Roboto"/>
            </a:endParaRPr>
          </a:p>
          <a:p>
            <a:pPr indent="457200" lvl="0" marL="1828800" rtl="0" algn="l">
              <a:spcBef>
                <a:spcPts val="0"/>
              </a:spcBef>
              <a:spcAft>
                <a:spcPts val="0"/>
              </a:spcAft>
              <a:buNone/>
            </a:pPr>
            <a:r>
              <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We want to know how many hours it takes both workers to do </a:t>
            </a:r>
            <a:r>
              <a:rPr b="1" lang="en" sz="1500">
                <a:solidFill>
                  <a:schemeClr val="dk2"/>
                </a:solidFill>
                <a:latin typeface="Roboto"/>
                <a:ea typeface="Roboto"/>
                <a:cs typeface="Roboto"/>
                <a:sym typeface="Roboto"/>
              </a:rPr>
              <a:t>1 wall</a:t>
            </a:r>
            <a:r>
              <a:rPr lang="en" sz="1500">
                <a:solidFill>
                  <a:schemeClr val="dk2"/>
                </a:solidFill>
                <a:latin typeface="Roboto"/>
                <a:ea typeface="Roboto"/>
                <a:cs typeface="Roboto"/>
                <a:sym typeface="Roboto"/>
              </a:rPr>
              <a:t> so we can use the work rate formula.</a:t>
            </a:r>
            <a:endParaRPr sz="1500">
              <a:solidFill>
                <a:schemeClr val="dk2"/>
              </a:solidFill>
              <a:latin typeface="Roboto"/>
              <a:ea typeface="Roboto"/>
              <a:cs typeface="Roboto"/>
              <a:sym typeface="Roboto"/>
            </a:endParaRPr>
          </a:p>
          <a:p>
            <a:pPr indent="0" lvl="0" marL="0" rtl="0" algn="l">
              <a:spcBef>
                <a:spcPts val="0"/>
              </a:spcBef>
              <a:spcAft>
                <a:spcPts val="0"/>
              </a:spcAft>
              <a:buNone/>
            </a:pPr>
            <a:r>
              <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Time = Work / Rate</a:t>
            </a:r>
            <a:endParaRPr sz="1500">
              <a:solidFill>
                <a:schemeClr val="dk2"/>
              </a:solidFill>
              <a:latin typeface="Roboto"/>
              <a:ea typeface="Roboto"/>
              <a:cs typeface="Roboto"/>
              <a:sym typeface="Roboto"/>
            </a:endParaRPr>
          </a:p>
          <a:p>
            <a:pPr indent="0" lvl="0" marL="0" rtl="0" algn="l">
              <a:spcBef>
                <a:spcPts val="0"/>
              </a:spcBef>
              <a:spcAft>
                <a:spcPts val="0"/>
              </a:spcAft>
              <a:buNone/>
            </a:pPr>
            <a:r>
              <a:rPr lang="en" sz="1500">
                <a:solidFill>
                  <a:schemeClr val="dk2"/>
                </a:solidFill>
                <a:latin typeface="Roboto"/>
                <a:ea typeface="Roboto"/>
                <a:cs typeface="Roboto"/>
                <a:sym typeface="Roboto"/>
              </a:rPr>
              <a:t>	= 1 tank / (1 tank / 12 hours)</a:t>
            </a:r>
            <a:endParaRPr sz="1500">
              <a:solidFill>
                <a:schemeClr val="dk2"/>
              </a:solidFill>
              <a:latin typeface="Roboto"/>
              <a:ea typeface="Roboto"/>
              <a:cs typeface="Roboto"/>
              <a:sym typeface="Roboto"/>
            </a:endParaRPr>
          </a:p>
          <a:p>
            <a:pPr indent="457200" lvl="0" marL="0" rtl="0" algn="l">
              <a:spcBef>
                <a:spcPts val="0"/>
              </a:spcBef>
              <a:spcAft>
                <a:spcPts val="0"/>
              </a:spcAft>
              <a:buNone/>
            </a:pPr>
            <a:r>
              <a:rPr lang="en" sz="1500">
                <a:solidFill>
                  <a:schemeClr val="dk2"/>
                </a:solidFill>
                <a:latin typeface="Roboto"/>
                <a:ea typeface="Roboto"/>
                <a:cs typeface="Roboto"/>
                <a:sym typeface="Roboto"/>
              </a:rPr>
              <a:t>= </a:t>
            </a:r>
            <a:r>
              <a:rPr b="1" lang="en" sz="1500">
                <a:solidFill>
                  <a:schemeClr val="dk2"/>
                </a:solidFill>
                <a:latin typeface="Roboto"/>
                <a:ea typeface="Roboto"/>
                <a:cs typeface="Roboto"/>
                <a:sym typeface="Roboto"/>
              </a:rPr>
              <a:t>12 hours</a:t>
            </a:r>
            <a:endParaRPr b="1" sz="1500">
              <a:solidFill>
                <a:schemeClr val="dk2"/>
              </a:solidFill>
              <a:latin typeface="Roboto"/>
              <a:ea typeface="Roboto"/>
              <a:cs typeface="Roboto"/>
              <a:sym typeface="Roboto"/>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0" st="0"/>
                                            </p:txEl>
                                          </p:spTgt>
                                        </p:tgtEl>
                                        <p:attrNameLst>
                                          <p:attrName>style.visibility</p:attrName>
                                        </p:attrNameLst>
                                      </p:cBhvr>
                                      <p:to>
                                        <p:strVal val="visible"/>
                                      </p:to>
                                    </p:set>
                                    <p:anim calcmode="lin" valueType="num">
                                      <p:cBhvr additive="base">
                                        <p:cTn dur="1000"/>
                                        <p:tgtEl>
                                          <p:spTgt spid="99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1" st="1"/>
                                            </p:txEl>
                                          </p:spTgt>
                                        </p:tgtEl>
                                        <p:attrNameLst>
                                          <p:attrName>style.visibility</p:attrName>
                                        </p:attrNameLst>
                                      </p:cBhvr>
                                      <p:to>
                                        <p:strVal val="visible"/>
                                      </p:to>
                                    </p:set>
                                    <p:anim calcmode="lin" valueType="num">
                                      <p:cBhvr additive="base">
                                        <p:cTn dur="1000"/>
                                        <p:tgtEl>
                                          <p:spTgt spid="99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2" st="2"/>
                                            </p:txEl>
                                          </p:spTgt>
                                        </p:tgtEl>
                                        <p:attrNameLst>
                                          <p:attrName>style.visibility</p:attrName>
                                        </p:attrNameLst>
                                      </p:cBhvr>
                                      <p:to>
                                        <p:strVal val="visible"/>
                                      </p:to>
                                    </p:set>
                                    <p:anim calcmode="lin" valueType="num">
                                      <p:cBhvr additive="base">
                                        <p:cTn dur="1000"/>
                                        <p:tgtEl>
                                          <p:spTgt spid="99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3" st="3"/>
                                            </p:txEl>
                                          </p:spTgt>
                                        </p:tgtEl>
                                        <p:attrNameLst>
                                          <p:attrName>style.visibility</p:attrName>
                                        </p:attrNameLst>
                                      </p:cBhvr>
                                      <p:to>
                                        <p:strVal val="visible"/>
                                      </p:to>
                                    </p:set>
                                    <p:anim calcmode="lin" valueType="num">
                                      <p:cBhvr additive="base">
                                        <p:cTn dur="1000"/>
                                        <p:tgtEl>
                                          <p:spTgt spid="99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4" st="4"/>
                                            </p:txEl>
                                          </p:spTgt>
                                        </p:tgtEl>
                                        <p:attrNameLst>
                                          <p:attrName>style.visibility</p:attrName>
                                        </p:attrNameLst>
                                      </p:cBhvr>
                                      <p:to>
                                        <p:strVal val="visible"/>
                                      </p:to>
                                    </p:set>
                                    <p:anim calcmode="lin" valueType="num">
                                      <p:cBhvr additive="base">
                                        <p:cTn dur="1000"/>
                                        <p:tgtEl>
                                          <p:spTgt spid="99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5" st="5"/>
                                            </p:txEl>
                                          </p:spTgt>
                                        </p:tgtEl>
                                        <p:attrNameLst>
                                          <p:attrName>style.visibility</p:attrName>
                                        </p:attrNameLst>
                                      </p:cBhvr>
                                      <p:to>
                                        <p:strVal val="visible"/>
                                      </p:to>
                                    </p:set>
                                    <p:anim calcmode="lin" valueType="num">
                                      <p:cBhvr additive="base">
                                        <p:cTn dur="1000"/>
                                        <p:tgtEl>
                                          <p:spTgt spid="99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6" st="6"/>
                                            </p:txEl>
                                          </p:spTgt>
                                        </p:tgtEl>
                                        <p:attrNameLst>
                                          <p:attrName>style.visibility</p:attrName>
                                        </p:attrNameLst>
                                      </p:cBhvr>
                                      <p:to>
                                        <p:strVal val="visible"/>
                                      </p:to>
                                    </p:set>
                                    <p:anim calcmode="lin" valueType="num">
                                      <p:cBhvr additive="base">
                                        <p:cTn dur="1000"/>
                                        <p:tgtEl>
                                          <p:spTgt spid="99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7" st="7"/>
                                            </p:txEl>
                                          </p:spTgt>
                                        </p:tgtEl>
                                        <p:attrNameLst>
                                          <p:attrName>style.visibility</p:attrName>
                                        </p:attrNameLst>
                                      </p:cBhvr>
                                      <p:to>
                                        <p:strVal val="visible"/>
                                      </p:to>
                                    </p:set>
                                    <p:anim calcmode="lin" valueType="num">
                                      <p:cBhvr additive="base">
                                        <p:cTn dur="1000"/>
                                        <p:tgtEl>
                                          <p:spTgt spid="99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8" st="8"/>
                                            </p:txEl>
                                          </p:spTgt>
                                        </p:tgtEl>
                                        <p:attrNameLst>
                                          <p:attrName>style.visibility</p:attrName>
                                        </p:attrNameLst>
                                      </p:cBhvr>
                                      <p:to>
                                        <p:strVal val="visible"/>
                                      </p:to>
                                    </p:set>
                                    <p:anim calcmode="lin" valueType="num">
                                      <p:cBhvr additive="base">
                                        <p:cTn dur="1000"/>
                                        <p:tgtEl>
                                          <p:spTgt spid="99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9" st="9"/>
                                            </p:txEl>
                                          </p:spTgt>
                                        </p:tgtEl>
                                        <p:attrNameLst>
                                          <p:attrName>style.visibility</p:attrName>
                                        </p:attrNameLst>
                                      </p:cBhvr>
                                      <p:to>
                                        <p:strVal val="visible"/>
                                      </p:to>
                                    </p:set>
                                    <p:anim calcmode="lin" valueType="num">
                                      <p:cBhvr additive="base">
                                        <p:cTn dur="1000"/>
                                        <p:tgtEl>
                                          <p:spTgt spid="99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10" st="10"/>
                                            </p:txEl>
                                          </p:spTgt>
                                        </p:tgtEl>
                                        <p:attrNameLst>
                                          <p:attrName>style.visibility</p:attrName>
                                        </p:attrNameLst>
                                      </p:cBhvr>
                                      <p:to>
                                        <p:strVal val="visible"/>
                                      </p:to>
                                    </p:set>
                                    <p:anim calcmode="lin" valueType="num">
                                      <p:cBhvr additive="base">
                                        <p:cTn dur="1000"/>
                                        <p:tgtEl>
                                          <p:spTgt spid="991">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11" st="11"/>
                                            </p:txEl>
                                          </p:spTgt>
                                        </p:tgtEl>
                                        <p:attrNameLst>
                                          <p:attrName>style.visibility</p:attrName>
                                        </p:attrNameLst>
                                      </p:cBhvr>
                                      <p:to>
                                        <p:strVal val="visible"/>
                                      </p:to>
                                    </p:set>
                                    <p:anim calcmode="lin" valueType="num">
                                      <p:cBhvr additive="base">
                                        <p:cTn dur="1000"/>
                                        <p:tgtEl>
                                          <p:spTgt spid="991">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xEl>
                                              <p:pRg end="12" st="12"/>
                                            </p:txEl>
                                          </p:spTgt>
                                        </p:tgtEl>
                                        <p:attrNameLst>
                                          <p:attrName>style.visibility</p:attrName>
                                        </p:attrNameLst>
                                      </p:cBhvr>
                                      <p:to>
                                        <p:strVal val="visible"/>
                                      </p:to>
                                    </p:set>
                                    <p:anim calcmode="lin" valueType="num">
                                      <p:cBhvr additive="base">
                                        <p:cTn dur="1000"/>
                                        <p:tgtEl>
                                          <p:spTgt spid="991">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5" name="Shape 995"/>
        <p:cNvGrpSpPr/>
        <p:nvPr/>
      </p:nvGrpSpPr>
      <p:grpSpPr>
        <a:xfrm>
          <a:off x="0" y="0"/>
          <a:ext cx="0" cy="0"/>
          <a:chOff x="0" y="0"/>
          <a:chExt cx="0" cy="0"/>
        </a:xfrm>
      </p:grpSpPr>
      <p:pic>
        <p:nvPicPr>
          <p:cNvPr id="996" name="Google Shape;996;p108" title="Screenshot 2025-06-29 at 3.22.57 PM.png"/>
          <p:cNvPicPr preferRelativeResize="0"/>
          <p:nvPr/>
        </p:nvPicPr>
        <p:blipFill>
          <a:blip r:embed="rId3">
            <a:alphaModFix/>
          </a:blip>
          <a:stretch>
            <a:fillRect/>
          </a:stretch>
        </p:blipFill>
        <p:spPr>
          <a:xfrm>
            <a:off x="1050838" y="656525"/>
            <a:ext cx="7042325" cy="3830454"/>
          </a:xfrm>
          <a:prstGeom prst="rect">
            <a:avLst/>
          </a:prstGeom>
          <a:noFill/>
          <a:ln>
            <a:noFill/>
          </a:ln>
        </p:spPr>
      </p:pic>
      <p:sp>
        <p:nvSpPr>
          <p:cNvPr id="997" name="Google Shape;997;p108"/>
          <p:cNvSpPr/>
          <p:nvPr/>
        </p:nvSpPr>
        <p:spPr>
          <a:xfrm>
            <a:off x="1322813" y="3268375"/>
            <a:ext cx="474000" cy="445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98" name="Google Shape;998;p108"/>
          <p:cNvSpPr txBox="1"/>
          <p:nvPr/>
        </p:nvSpPr>
        <p:spPr>
          <a:xfrm>
            <a:off x="6515750" y="211525"/>
            <a:ext cx="2250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latin typeface="Libre Baskerville"/>
                <a:ea typeface="Libre Baskerville"/>
                <a:cs typeface="Libre Baskerville"/>
                <a:sym typeface="Libre Baskerville"/>
              </a:rPr>
              <a:t>(if there’s time)</a:t>
            </a:r>
            <a:endParaRPr sz="2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2" name="Shape 1002"/>
        <p:cNvGrpSpPr/>
        <p:nvPr/>
      </p:nvGrpSpPr>
      <p:grpSpPr>
        <a:xfrm>
          <a:off x="0" y="0"/>
          <a:ext cx="0" cy="0"/>
          <a:chOff x="0" y="0"/>
          <a:chExt cx="0" cy="0"/>
        </a:xfrm>
      </p:grpSpPr>
      <p:sp>
        <p:nvSpPr>
          <p:cNvPr id="1003" name="Google Shape;1003;p109"/>
          <p:cNvSpPr txBox="1"/>
          <p:nvPr>
            <p:ph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Classic Work/Rate Problem (3)</a:t>
            </a:r>
            <a:endParaRPr/>
          </a:p>
        </p:txBody>
      </p:sp>
      <p:sp>
        <p:nvSpPr>
          <p:cNvPr id="1004" name="Google Shape;1004;p109"/>
          <p:cNvSpPr txBox="1"/>
          <p:nvPr/>
        </p:nvSpPr>
        <p:spPr>
          <a:xfrm>
            <a:off x="714125" y="1114175"/>
            <a:ext cx="7715700" cy="3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Roboto"/>
                <a:ea typeface="Roboto"/>
                <a:cs typeface="Roboto"/>
                <a:sym typeface="Roboto"/>
              </a:rPr>
              <a:t>Person A: 1 job / 4 hours (or 1/4)</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Person B: 1 job / x hours (or 1/x)</a:t>
            </a:r>
            <a:endParaRPr sz="1600">
              <a:solidFill>
                <a:schemeClr val="dk2"/>
              </a:solidFill>
              <a:latin typeface="Roboto"/>
              <a:ea typeface="Roboto"/>
              <a:cs typeface="Roboto"/>
              <a:sym typeface="Roboto"/>
            </a:endParaRPr>
          </a:p>
          <a:p>
            <a:pPr indent="0" lvl="0" marL="0" rtl="0" algn="l">
              <a:spcBef>
                <a:spcPts val="0"/>
              </a:spcBef>
              <a:spcAft>
                <a:spcPts val="0"/>
              </a:spcAft>
              <a:buNone/>
            </a:pPr>
            <a:r>
              <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Working together, the net work rate is: 1 job / 3 hours</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1 job / 3 hours = 1 job / 4 hours + 1 job / x hours			1/3 = 1/4 + 1/x</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1 job / 3 hours - 1 job / 4 hours = 1 job / x hours			1/3 - 1/4 = 1/x</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4 jobs / 12 hours - 3 jobs / 12 hours = 1 job / x hours		4/12 - 3/12 = 1/x</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1 job / 12 hours = 1 job / x hours						1/12 = 1/x</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x hours = </a:t>
            </a:r>
            <a:r>
              <a:rPr b="1" lang="en" sz="1600">
                <a:solidFill>
                  <a:schemeClr val="dk2"/>
                </a:solidFill>
                <a:latin typeface="Roboto"/>
                <a:ea typeface="Roboto"/>
                <a:cs typeface="Roboto"/>
                <a:sym typeface="Roboto"/>
              </a:rPr>
              <a:t>12 hours</a:t>
            </a:r>
            <a:r>
              <a:rPr lang="en" sz="1600">
                <a:solidFill>
                  <a:schemeClr val="dk2"/>
                </a:solidFill>
                <a:latin typeface="Roboto"/>
                <a:ea typeface="Roboto"/>
                <a:cs typeface="Roboto"/>
                <a:sym typeface="Roboto"/>
              </a:rPr>
              <a:t>									x = 12</a:t>
            </a:r>
            <a:endParaRPr b="1" sz="1600">
              <a:solidFill>
                <a:schemeClr val="dk2"/>
              </a:solidFill>
              <a:latin typeface="Roboto"/>
              <a:ea typeface="Roboto"/>
              <a:cs typeface="Roboto"/>
              <a:sym typeface="Roboto"/>
            </a:endParaRPr>
          </a:p>
        </p:txBody>
      </p:sp>
      <p:sp>
        <p:nvSpPr>
          <p:cNvPr id="1005" name="Google Shape;1005;p109"/>
          <p:cNvSpPr txBox="1"/>
          <p:nvPr/>
        </p:nvSpPr>
        <p:spPr>
          <a:xfrm>
            <a:off x="6515750" y="211525"/>
            <a:ext cx="2250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latin typeface="Libre Baskerville"/>
                <a:ea typeface="Libre Baskerville"/>
                <a:cs typeface="Libre Baskerville"/>
                <a:sym typeface="Libre Baskerville"/>
              </a:rPr>
              <a:t>(if there’s time)</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0" st="0"/>
                                            </p:txEl>
                                          </p:spTgt>
                                        </p:tgtEl>
                                        <p:attrNameLst>
                                          <p:attrName>style.visibility</p:attrName>
                                        </p:attrNameLst>
                                      </p:cBhvr>
                                      <p:to>
                                        <p:strVal val="visible"/>
                                      </p:to>
                                    </p:set>
                                    <p:anim calcmode="lin" valueType="num">
                                      <p:cBhvr additive="base">
                                        <p:cTn dur="1000"/>
                                        <p:tgtEl>
                                          <p:spTgt spid="10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1" st="1"/>
                                            </p:txEl>
                                          </p:spTgt>
                                        </p:tgtEl>
                                        <p:attrNameLst>
                                          <p:attrName>style.visibility</p:attrName>
                                        </p:attrNameLst>
                                      </p:cBhvr>
                                      <p:to>
                                        <p:strVal val="visible"/>
                                      </p:to>
                                    </p:set>
                                    <p:anim calcmode="lin" valueType="num">
                                      <p:cBhvr additive="base">
                                        <p:cTn dur="1000"/>
                                        <p:tgtEl>
                                          <p:spTgt spid="10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2" st="2"/>
                                            </p:txEl>
                                          </p:spTgt>
                                        </p:tgtEl>
                                        <p:attrNameLst>
                                          <p:attrName>style.visibility</p:attrName>
                                        </p:attrNameLst>
                                      </p:cBhvr>
                                      <p:to>
                                        <p:strVal val="visible"/>
                                      </p:to>
                                    </p:set>
                                    <p:anim calcmode="lin" valueType="num">
                                      <p:cBhvr additive="base">
                                        <p:cTn dur="1000"/>
                                        <p:tgtEl>
                                          <p:spTgt spid="10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3" st="3"/>
                                            </p:txEl>
                                          </p:spTgt>
                                        </p:tgtEl>
                                        <p:attrNameLst>
                                          <p:attrName>style.visibility</p:attrName>
                                        </p:attrNameLst>
                                      </p:cBhvr>
                                      <p:to>
                                        <p:strVal val="visible"/>
                                      </p:to>
                                    </p:set>
                                    <p:anim calcmode="lin" valueType="num">
                                      <p:cBhvr additive="base">
                                        <p:cTn dur="1000"/>
                                        <p:tgtEl>
                                          <p:spTgt spid="100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4" st="4"/>
                                            </p:txEl>
                                          </p:spTgt>
                                        </p:tgtEl>
                                        <p:attrNameLst>
                                          <p:attrName>style.visibility</p:attrName>
                                        </p:attrNameLst>
                                      </p:cBhvr>
                                      <p:to>
                                        <p:strVal val="visible"/>
                                      </p:to>
                                    </p:set>
                                    <p:anim calcmode="lin" valueType="num">
                                      <p:cBhvr additive="base">
                                        <p:cTn dur="1000"/>
                                        <p:tgtEl>
                                          <p:spTgt spid="100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5" st="5"/>
                                            </p:txEl>
                                          </p:spTgt>
                                        </p:tgtEl>
                                        <p:attrNameLst>
                                          <p:attrName>style.visibility</p:attrName>
                                        </p:attrNameLst>
                                      </p:cBhvr>
                                      <p:to>
                                        <p:strVal val="visible"/>
                                      </p:to>
                                    </p:set>
                                    <p:anim calcmode="lin" valueType="num">
                                      <p:cBhvr additive="base">
                                        <p:cTn dur="1000"/>
                                        <p:tgtEl>
                                          <p:spTgt spid="100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6" st="6"/>
                                            </p:txEl>
                                          </p:spTgt>
                                        </p:tgtEl>
                                        <p:attrNameLst>
                                          <p:attrName>style.visibility</p:attrName>
                                        </p:attrNameLst>
                                      </p:cBhvr>
                                      <p:to>
                                        <p:strVal val="visible"/>
                                      </p:to>
                                    </p:set>
                                    <p:anim calcmode="lin" valueType="num">
                                      <p:cBhvr additive="base">
                                        <p:cTn dur="1000"/>
                                        <p:tgtEl>
                                          <p:spTgt spid="100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7" st="7"/>
                                            </p:txEl>
                                          </p:spTgt>
                                        </p:tgtEl>
                                        <p:attrNameLst>
                                          <p:attrName>style.visibility</p:attrName>
                                        </p:attrNameLst>
                                      </p:cBhvr>
                                      <p:to>
                                        <p:strVal val="visible"/>
                                      </p:to>
                                    </p:set>
                                    <p:anim calcmode="lin" valueType="num">
                                      <p:cBhvr additive="base">
                                        <p:cTn dur="1000"/>
                                        <p:tgtEl>
                                          <p:spTgt spid="100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4">
                                            <p:txEl>
                                              <p:pRg end="8" st="8"/>
                                            </p:txEl>
                                          </p:spTgt>
                                        </p:tgtEl>
                                        <p:attrNameLst>
                                          <p:attrName>style.visibility</p:attrName>
                                        </p:attrNameLst>
                                      </p:cBhvr>
                                      <p:to>
                                        <p:strVal val="visible"/>
                                      </p:to>
                                    </p:set>
                                    <p:anim calcmode="lin" valueType="num">
                                      <p:cBhvr additive="base">
                                        <p:cTn dur="1000"/>
                                        <p:tgtEl>
                                          <p:spTgt spid="100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1009" name="Shape 1009"/>
        <p:cNvGrpSpPr/>
        <p:nvPr/>
      </p:nvGrpSpPr>
      <p:grpSpPr>
        <a:xfrm>
          <a:off x="0" y="0"/>
          <a:ext cx="0" cy="0"/>
          <a:chOff x="0" y="0"/>
          <a:chExt cx="0" cy="0"/>
        </a:xfrm>
      </p:grpSpPr>
      <p:sp>
        <p:nvSpPr>
          <p:cNvPr id="1010" name="Google Shape;1010;p110"/>
          <p:cNvSpPr/>
          <p:nvPr/>
        </p:nvSpPr>
        <p:spPr>
          <a:xfrm>
            <a:off x="-228600" y="518400"/>
            <a:ext cx="9601200" cy="1477800"/>
          </a:xfrm>
          <a:prstGeom prst="rect">
            <a:avLst/>
          </a:prstGeom>
          <a:solidFill>
            <a:srgbClr val="6080A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1" name="Google Shape;1011;p110"/>
          <p:cNvSpPr/>
          <p:nvPr/>
        </p:nvSpPr>
        <p:spPr>
          <a:xfrm>
            <a:off x="228590" y="228602"/>
            <a:ext cx="2057400" cy="2057400"/>
          </a:xfrm>
          <a:prstGeom prst="ellipse">
            <a:avLst/>
          </a:prstGeom>
          <a:solidFill>
            <a:srgbClr val="C6DED9"/>
          </a:solidFill>
          <a:ln cap="flat" cmpd="sng" w="152400">
            <a:solidFill>
              <a:srgbClr val="6080A4"/>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4</a:t>
            </a:r>
            <a:endParaRPr sz="9600">
              <a:latin typeface="Merriweather"/>
              <a:ea typeface="Merriweather"/>
              <a:cs typeface="Merriweather"/>
              <a:sym typeface="Merriweather"/>
            </a:endParaRPr>
          </a:p>
        </p:txBody>
      </p:sp>
      <p:sp>
        <p:nvSpPr>
          <p:cNvPr id="1012" name="Google Shape;1012;p110"/>
          <p:cNvSpPr/>
          <p:nvPr/>
        </p:nvSpPr>
        <p:spPr>
          <a:xfrm>
            <a:off x="-228600" y="3118800"/>
            <a:ext cx="9601200" cy="1477800"/>
          </a:xfrm>
          <a:prstGeom prst="rect">
            <a:avLst/>
          </a:prstGeom>
          <a:noFill/>
          <a:ln cap="flat" cmpd="sng" w="152400">
            <a:solidFill>
              <a:srgbClr val="6080A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3" name="Google Shape;1013;p110"/>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1014" name="Google Shape;1014;p110"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1015" name="Google Shape;1015;p110"/>
          <p:cNvSpPr txBox="1"/>
          <p:nvPr/>
        </p:nvSpPr>
        <p:spPr>
          <a:xfrm>
            <a:off x="228600" y="3197550"/>
            <a:ext cx="6400800" cy="132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2400" u="sng">
                <a:solidFill>
                  <a:schemeClr val="hlink"/>
                </a:solidFill>
                <a:latin typeface="Merriweather"/>
                <a:ea typeface="Merriweather"/>
                <a:cs typeface="Merriweather"/>
                <a:sym typeface="Merriweather"/>
                <a:hlinkClick r:id="rId4"/>
              </a:rPr>
              <a:t>SHSAT Vocabulary Quizlet</a:t>
            </a:r>
            <a:endParaRPr sz="2400">
              <a:solidFill>
                <a:schemeClr val="dk1"/>
              </a:solidFill>
              <a:latin typeface="Merriweather"/>
              <a:ea typeface="Merriweather"/>
              <a:cs typeface="Merriweather"/>
              <a:sym typeface="Merriweather"/>
            </a:endParaRPr>
          </a:p>
        </p:txBody>
      </p:sp>
      <p:sp>
        <p:nvSpPr>
          <p:cNvPr id="1016" name="Google Shape;1016;p110"/>
          <p:cNvSpPr txBox="1"/>
          <p:nvPr/>
        </p:nvSpPr>
        <p:spPr>
          <a:xfrm>
            <a:off x="2514600" y="518400"/>
            <a:ext cx="64008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lt1"/>
                </a:solidFill>
                <a:latin typeface="Merriweather"/>
                <a:ea typeface="Merriweather"/>
                <a:cs typeface="Merriweather"/>
                <a:sym typeface="Merriweather"/>
              </a:rPr>
              <a:t>Thanks for coming! Questions?</a:t>
            </a:r>
            <a:endParaRPr sz="4800">
              <a:solidFill>
                <a:srgbClr val="FFFFFF"/>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42" name="Shape 442"/>
        <p:cNvGrpSpPr/>
        <p:nvPr/>
      </p:nvGrpSpPr>
      <p:grpSpPr>
        <a:xfrm>
          <a:off x="0" y="0"/>
          <a:ext cx="0" cy="0"/>
          <a:chOff x="0" y="0"/>
          <a:chExt cx="0" cy="0"/>
        </a:xfrm>
      </p:grpSpPr>
      <p:sp>
        <p:nvSpPr>
          <p:cNvPr id="443" name="Google Shape;443;p6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6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45" name="Google Shape;445;p6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Vocabulary in Context</a:t>
            </a:r>
            <a:endParaRPr sz="4800">
              <a:latin typeface="Merriweather"/>
              <a:ea typeface="Merriweather"/>
              <a:cs typeface="Merriweather"/>
              <a:sym typeface="Merriweather"/>
            </a:endParaRPr>
          </a:p>
        </p:txBody>
      </p:sp>
      <p:pic>
        <p:nvPicPr>
          <p:cNvPr id="446" name="Google Shape;446;p6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47" name="Google Shape;447;p63"/>
          <p:cNvSpPr txBox="1"/>
          <p:nvPr/>
        </p:nvSpPr>
        <p:spPr>
          <a:xfrm>
            <a:off x="228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Note that the primary meaning of the work is </a:t>
            </a:r>
            <a:r>
              <a:rPr b="1" lang="en" sz="2400">
                <a:solidFill>
                  <a:schemeClr val="lt1"/>
                </a:solidFill>
                <a:latin typeface="DM Sans"/>
                <a:ea typeface="DM Sans"/>
                <a:cs typeface="DM Sans"/>
                <a:sym typeface="DM Sans"/>
              </a:rPr>
              <a:t>almost never</a:t>
            </a:r>
            <a:r>
              <a:rPr lang="en" sz="2400">
                <a:solidFill>
                  <a:schemeClr val="lt1"/>
                </a:solidFill>
                <a:latin typeface="DM Sans"/>
                <a:ea typeface="DM Sans"/>
                <a:cs typeface="DM Sans"/>
                <a:sym typeface="DM Sans"/>
              </a:rPr>
              <a:t> the correct answer, so proceed cautiously when making this choice.</a:t>
            </a:r>
            <a:endParaRPr sz="2400">
              <a:solidFill>
                <a:schemeClr val="lt1"/>
              </a:solidFill>
              <a:latin typeface="DM Sans"/>
              <a:ea typeface="DM Sans"/>
              <a:cs typeface="DM Sans"/>
              <a:sym typeface="DM Sans"/>
            </a:endParaRPr>
          </a:p>
        </p:txBody>
      </p:sp>
      <p:sp>
        <p:nvSpPr>
          <p:cNvPr id="448" name="Google Shape;448;p63"/>
          <p:cNvSpPr txBox="1"/>
          <p:nvPr/>
        </p:nvSpPr>
        <p:spPr>
          <a:xfrm>
            <a:off x="4800600" y="1468475"/>
            <a:ext cx="4114800" cy="2678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 student offered a bright </a:t>
            </a:r>
            <a:r>
              <a:rPr lang="en" sz="2400" u="sng">
                <a:solidFill>
                  <a:schemeClr val="lt1"/>
                </a:solidFill>
                <a:latin typeface="DM Sans"/>
                <a:ea typeface="DM Sans"/>
                <a:cs typeface="DM Sans"/>
                <a:sym typeface="DM Sans"/>
              </a:rPr>
              <a:t>solution</a:t>
            </a:r>
            <a:r>
              <a:rPr lang="en" sz="2400">
                <a:solidFill>
                  <a:schemeClr val="lt1"/>
                </a:solidFill>
                <a:latin typeface="DM Sans"/>
                <a:ea typeface="DM Sans"/>
                <a:cs typeface="DM Sans"/>
                <a:sym typeface="DM Sans"/>
              </a:rPr>
              <a:t> to a difficult </a:t>
            </a:r>
            <a:r>
              <a:rPr lang="en" sz="2400" u="sng">
                <a:solidFill>
                  <a:schemeClr val="lt1"/>
                </a:solidFill>
                <a:latin typeface="DM Sans"/>
                <a:ea typeface="DM Sans"/>
                <a:cs typeface="DM Sans"/>
                <a:sym typeface="DM Sans"/>
              </a:rPr>
              <a:t>problem</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300">
              <a:solidFill>
                <a:schemeClr val="lt1"/>
              </a:solidFill>
              <a:latin typeface="DM Sans"/>
              <a:ea typeface="DM Sans"/>
              <a:cs typeface="DM Sans"/>
              <a:sym typeface="DM Sans"/>
            </a:endParaRPr>
          </a:p>
          <a:p>
            <a:pPr indent="0" lvl="0" marL="0" rtl="0" algn="l">
              <a:spcBef>
                <a:spcPts val="0"/>
              </a:spcBef>
              <a:spcAft>
                <a:spcPts val="0"/>
              </a:spcAft>
              <a:buNone/>
            </a:pPr>
            <a:r>
              <a:rPr b="1" lang="en" sz="2400">
                <a:solidFill>
                  <a:schemeClr val="lt1"/>
                </a:solidFill>
                <a:latin typeface="DM Sans"/>
                <a:ea typeface="DM Sans"/>
                <a:cs typeface="DM Sans"/>
                <a:sym typeface="DM Sans"/>
              </a:rPr>
              <a:t>Bright</a:t>
            </a:r>
            <a:r>
              <a:rPr lang="en" sz="2400">
                <a:solidFill>
                  <a:schemeClr val="lt1"/>
                </a:solidFill>
                <a:latin typeface="DM Sans"/>
                <a:ea typeface="DM Sans"/>
                <a:cs typeface="DM Sans"/>
                <a:sym typeface="DM Sans"/>
              </a:rPr>
              <a:t>: 1) reflecting light 2) intelligent or clever</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The second </a:t>
            </a:r>
            <a:r>
              <a:rPr lang="en" sz="2400">
                <a:solidFill>
                  <a:schemeClr val="lt1"/>
                </a:solidFill>
                <a:latin typeface="DM Sans"/>
                <a:ea typeface="DM Sans"/>
                <a:cs typeface="DM Sans"/>
                <a:sym typeface="DM Sans"/>
              </a:rPr>
              <a:t>definition</a:t>
            </a:r>
            <a:r>
              <a:rPr lang="en" sz="2400">
                <a:solidFill>
                  <a:schemeClr val="lt1"/>
                </a:solidFill>
                <a:latin typeface="DM Sans"/>
                <a:ea typeface="DM Sans"/>
                <a:cs typeface="DM Sans"/>
                <a:sym typeface="DM Sans"/>
              </a:rPr>
              <a:t> is correct here.</a:t>
            </a:r>
            <a:endParaRPr sz="2400">
              <a:solidFill>
                <a:schemeClr val="lt1"/>
              </a:solidFill>
              <a:latin typeface="DM Sans"/>
              <a:ea typeface="DM Sans"/>
              <a:cs typeface="DM Sans"/>
              <a:sym typeface="DM Sans"/>
            </a:endParaRPr>
          </a:p>
        </p:txBody>
      </p:sp>
      <p:sp>
        <p:nvSpPr>
          <p:cNvPr id="449" name="Google Shape;449;p63"/>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53" name="Shape 453"/>
        <p:cNvGrpSpPr/>
        <p:nvPr/>
      </p:nvGrpSpPr>
      <p:grpSpPr>
        <a:xfrm>
          <a:off x="0" y="0"/>
          <a:ext cx="0" cy="0"/>
          <a:chOff x="0" y="0"/>
          <a:chExt cx="0" cy="0"/>
        </a:xfrm>
      </p:grpSpPr>
      <p:sp>
        <p:nvSpPr>
          <p:cNvPr id="454" name="Google Shape;454;p6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6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56" name="Google Shape;456;p64"/>
          <p:cNvSpPr txBox="1"/>
          <p:nvPr/>
        </p:nvSpPr>
        <p:spPr>
          <a:xfrm>
            <a:off x="228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b="1" lang="en" sz="2400">
                <a:solidFill>
                  <a:schemeClr val="lt1"/>
                </a:solidFill>
                <a:latin typeface="DM Sans"/>
                <a:ea typeface="DM Sans"/>
                <a:cs typeface="DM Sans"/>
                <a:sym typeface="DM Sans"/>
              </a:rPr>
              <a:t>1) </a:t>
            </a:r>
            <a:r>
              <a:rPr b="1" lang="en" sz="2400">
                <a:solidFill>
                  <a:schemeClr val="lt1"/>
                </a:solidFill>
                <a:latin typeface="DM Sans"/>
                <a:ea typeface="DM Sans"/>
                <a:cs typeface="DM Sans"/>
                <a:sym typeface="DM Sans"/>
              </a:rPr>
              <a:t>Read the whole paragraph containing the word(s) in the question (the context around the word).</a:t>
            </a:r>
            <a:endParaRPr b="1" sz="2400">
              <a:solidFill>
                <a:schemeClr val="lt1"/>
              </a:solidFill>
              <a:latin typeface="DM Sans"/>
              <a:ea typeface="DM Sans"/>
              <a:cs typeface="DM Sans"/>
              <a:sym typeface="DM Sans"/>
            </a:endParaRPr>
          </a:p>
        </p:txBody>
      </p:sp>
      <p:sp>
        <p:nvSpPr>
          <p:cNvPr id="457" name="Google Shape;457;p6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Strategies for Vocabulary</a:t>
            </a:r>
            <a:endParaRPr sz="4800">
              <a:latin typeface="Merriweather"/>
              <a:ea typeface="Merriweather"/>
              <a:cs typeface="Merriweather"/>
              <a:sym typeface="Merriweather"/>
            </a:endParaRPr>
          </a:p>
        </p:txBody>
      </p:sp>
      <p:pic>
        <p:nvPicPr>
          <p:cNvPr id="458" name="Google Shape;458;p6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59" name="Google Shape;459;p64"/>
          <p:cNvSpPr txBox="1"/>
          <p:nvPr/>
        </p:nvSpPr>
        <p:spPr>
          <a:xfrm>
            <a:off x="4800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Start by isolating the word and breaking down the sentence it appears in. Determine if it has a positive or negative connotation then move on to the entire paragraph.</a:t>
            </a:r>
            <a:endParaRPr sz="2400">
              <a:solidFill>
                <a:schemeClr val="lt1"/>
              </a:solidFill>
              <a:latin typeface="DM Sans"/>
              <a:ea typeface="DM Sans"/>
              <a:cs typeface="DM Sans"/>
              <a:sym typeface="DM Sans"/>
            </a:endParaRPr>
          </a:p>
        </p:txBody>
      </p:sp>
      <p:sp>
        <p:nvSpPr>
          <p:cNvPr id="460" name="Google Shape;460;p64"/>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64" name="Shape 464"/>
        <p:cNvGrpSpPr/>
        <p:nvPr/>
      </p:nvGrpSpPr>
      <p:grpSpPr>
        <a:xfrm>
          <a:off x="0" y="0"/>
          <a:ext cx="0" cy="0"/>
          <a:chOff x="0" y="0"/>
          <a:chExt cx="0" cy="0"/>
        </a:xfrm>
      </p:grpSpPr>
      <p:sp>
        <p:nvSpPr>
          <p:cNvPr id="465" name="Google Shape;465;p6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65"/>
          <p:cNvSpPr txBox="1"/>
          <p:nvPr/>
        </p:nvSpPr>
        <p:spPr>
          <a:xfrm>
            <a:off x="228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b="1" lang="en" sz="2400">
                <a:solidFill>
                  <a:schemeClr val="lt1"/>
                </a:solidFill>
                <a:latin typeface="DM Sans"/>
                <a:ea typeface="DM Sans"/>
                <a:cs typeface="DM Sans"/>
                <a:sym typeface="DM Sans"/>
              </a:rPr>
              <a:t>2) Predict the answer to the question before reading the answer choices.</a:t>
            </a:r>
            <a:endParaRPr b="1" sz="2400">
              <a:solidFill>
                <a:schemeClr val="lt1"/>
              </a:solidFill>
              <a:latin typeface="DM Sans"/>
              <a:ea typeface="DM Sans"/>
              <a:cs typeface="DM Sans"/>
              <a:sym typeface="DM Sans"/>
            </a:endParaRPr>
          </a:p>
        </p:txBody>
      </p:sp>
      <p:sp>
        <p:nvSpPr>
          <p:cNvPr id="467" name="Google Shape;467;p6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68" name="Google Shape;468;p6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Strategies for Vocabulary</a:t>
            </a:r>
            <a:endParaRPr sz="4800">
              <a:latin typeface="Merriweather"/>
              <a:ea typeface="Merriweather"/>
              <a:cs typeface="Merriweather"/>
              <a:sym typeface="Merriweather"/>
            </a:endParaRPr>
          </a:p>
        </p:txBody>
      </p:sp>
      <p:pic>
        <p:nvPicPr>
          <p:cNvPr id="469" name="Google Shape;469;p6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70" name="Google Shape;470;p65"/>
          <p:cNvSpPr txBox="1"/>
          <p:nvPr/>
        </p:nvSpPr>
        <p:spPr>
          <a:xfrm>
            <a:off x="4800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Having in mind an idea of what the word means can be helpful, but the prediction must be logical (based on what you have previously read in the passage).</a:t>
            </a:r>
            <a:endParaRPr sz="2400">
              <a:solidFill>
                <a:schemeClr val="lt1"/>
              </a:solidFill>
              <a:latin typeface="DM Sans"/>
              <a:ea typeface="DM Sans"/>
              <a:cs typeface="DM Sans"/>
              <a:sym typeface="DM Sans"/>
            </a:endParaRPr>
          </a:p>
        </p:txBody>
      </p:sp>
      <p:sp>
        <p:nvSpPr>
          <p:cNvPr id="471" name="Google Shape;471;p65"/>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80A4"/>
        </a:solidFill>
      </p:bgPr>
    </p:bg>
    <p:spTree>
      <p:nvGrpSpPr>
        <p:cNvPr id="475" name="Shape 475"/>
        <p:cNvGrpSpPr/>
        <p:nvPr/>
      </p:nvGrpSpPr>
      <p:grpSpPr>
        <a:xfrm>
          <a:off x="0" y="0"/>
          <a:ext cx="0" cy="0"/>
          <a:chOff x="0" y="0"/>
          <a:chExt cx="0" cy="0"/>
        </a:xfrm>
      </p:grpSpPr>
      <p:sp>
        <p:nvSpPr>
          <p:cNvPr id="476" name="Google Shape;476;p6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 name="Google Shape;477;p66"/>
          <p:cNvSpPr txBox="1"/>
          <p:nvPr/>
        </p:nvSpPr>
        <p:spPr>
          <a:xfrm>
            <a:off x="228600" y="1468475"/>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457200" rtl="0" algn="r">
              <a:spcBef>
                <a:spcPts val="0"/>
              </a:spcBef>
              <a:spcAft>
                <a:spcPts val="0"/>
              </a:spcAft>
              <a:buNone/>
            </a:pPr>
            <a:r>
              <a:rPr b="1" lang="en" sz="2400">
                <a:solidFill>
                  <a:schemeClr val="lt1"/>
                </a:solidFill>
                <a:latin typeface="DM Sans"/>
                <a:ea typeface="DM Sans"/>
                <a:cs typeface="DM Sans"/>
                <a:sym typeface="DM Sans"/>
              </a:rPr>
              <a:t>3</a:t>
            </a:r>
            <a:r>
              <a:rPr b="1" lang="en" sz="2400">
                <a:solidFill>
                  <a:schemeClr val="lt1"/>
                </a:solidFill>
                <a:latin typeface="DM Sans"/>
                <a:ea typeface="DM Sans"/>
                <a:cs typeface="DM Sans"/>
                <a:sym typeface="DM Sans"/>
              </a:rPr>
              <a:t>) </a:t>
            </a:r>
            <a:r>
              <a:rPr b="1" lang="en" sz="2400">
                <a:solidFill>
                  <a:schemeClr val="lt1"/>
                </a:solidFill>
                <a:latin typeface="DM Sans"/>
                <a:ea typeface="DM Sans"/>
                <a:cs typeface="DM Sans"/>
                <a:sym typeface="DM Sans"/>
              </a:rPr>
              <a:t>Plugging in the answer choices to test them out.</a:t>
            </a:r>
            <a:endParaRPr b="1" sz="2400">
              <a:solidFill>
                <a:schemeClr val="lt1"/>
              </a:solidFill>
              <a:latin typeface="DM Sans"/>
              <a:ea typeface="DM Sans"/>
              <a:cs typeface="DM Sans"/>
              <a:sym typeface="DM Sans"/>
            </a:endParaRPr>
          </a:p>
        </p:txBody>
      </p:sp>
      <p:sp>
        <p:nvSpPr>
          <p:cNvPr id="478" name="Google Shape;478;p6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79" name="Google Shape;479;p6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Strategies for Vocabulary</a:t>
            </a:r>
            <a:endParaRPr sz="4800">
              <a:latin typeface="Merriweather"/>
              <a:ea typeface="Merriweather"/>
              <a:cs typeface="Merriweather"/>
              <a:sym typeface="Merriweather"/>
            </a:endParaRPr>
          </a:p>
        </p:txBody>
      </p:sp>
      <p:pic>
        <p:nvPicPr>
          <p:cNvPr id="480" name="Google Shape;480;p6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81" name="Google Shape;481;p66"/>
          <p:cNvSpPr txBox="1"/>
          <p:nvPr/>
        </p:nvSpPr>
        <p:spPr>
          <a:xfrm>
            <a:off x="4800600" y="1468475"/>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This is very important. Words have multiple meanings and connotations, so plugging it back into the passage in the place of the original word will help you find the real meaning.</a:t>
            </a:r>
            <a:endParaRPr sz="2400">
              <a:solidFill>
                <a:schemeClr val="lt1"/>
              </a:solidFill>
              <a:latin typeface="DM Sans"/>
              <a:ea typeface="DM Sans"/>
              <a:cs typeface="DM Sans"/>
              <a:sym typeface="DM Sans"/>
            </a:endParaRPr>
          </a:p>
        </p:txBody>
      </p:sp>
      <p:sp>
        <p:nvSpPr>
          <p:cNvPr id="482" name="Google Shape;482;p66"/>
          <p:cNvSpPr/>
          <p:nvPr/>
        </p:nvSpPr>
        <p:spPr>
          <a:xfrm>
            <a:off x="-10367258" y="4221000"/>
            <a:ext cx="1972533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abundant scarce condemn eager vague valid</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